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64" r:id="rId2"/>
    <p:sldId id="266" r:id="rId3"/>
    <p:sldId id="265" r:id="rId4"/>
    <p:sldId id="268" r:id="rId5"/>
    <p:sldId id="267" r:id="rId6"/>
    <p:sldId id="260" r:id="rId7"/>
    <p:sldId id="269" r:id="rId8"/>
    <p:sldId id="270" r:id="rId9"/>
    <p:sldId id="271" r:id="rId10"/>
    <p:sldId id="261" r:id="rId11"/>
    <p:sldId id="262"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46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D0505B-133E-4858-848F-3AC546759DB1}"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1E7E0B3C-235F-4092-B181-9B10150069B1}">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February</a:t>
          </a:r>
        </a:p>
      </dgm:t>
    </dgm:pt>
    <dgm:pt modelId="{57CB76DF-FE10-4B65-A4AA-418C0F1EAA5A}" type="parTrans" cxnId="{64A0D974-07FF-4F32-86F9-A85084587443}">
      <dgm:prSet/>
      <dgm:spPr/>
      <dgm:t>
        <a:bodyPr/>
        <a:lstStyle/>
        <a:p>
          <a:endParaRPr lang="en-US">
            <a:latin typeface="Calibri" panose="020F0502020204030204" pitchFamily="34" charset="0"/>
            <a:cs typeface="Calibri" panose="020F0502020204030204" pitchFamily="34" charset="0"/>
          </a:endParaRPr>
        </a:p>
      </dgm:t>
    </dgm:pt>
    <dgm:pt modelId="{FC1064FE-952D-4BD7-BC4D-74382E55AA14}" type="sibTrans" cxnId="{64A0D974-07FF-4F32-86F9-A85084587443}">
      <dgm:prSet/>
      <dgm:spPr/>
      <dgm:t>
        <a:bodyPr/>
        <a:lstStyle/>
        <a:p>
          <a:endParaRPr lang="en-US">
            <a:latin typeface="Calibri" panose="020F0502020204030204" pitchFamily="34" charset="0"/>
            <a:cs typeface="Calibri" panose="020F0502020204030204" pitchFamily="34" charset="0"/>
          </a:endParaRPr>
        </a:p>
      </dgm:t>
    </dgm:pt>
    <dgm:pt modelId="{9390995F-F5C0-4F6C-AB46-3451180363E4}">
      <dgm:prSet/>
      <dgm:spPr/>
      <dgm:t>
        <a:bodyPr/>
        <a:lstStyle/>
        <a:p>
          <a:pPr algn="ctr"/>
          <a:r>
            <a:rPr lang="en-US" dirty="0">
              <a:latin typeface="Calibri" panose="020F0502020204030204" pitchFamily="34" charset="0"/>
              <a:cs typeface="Calibri" panose="020F0502020204030204" pitchFamily="34" charset="0"/>
            </a:rPr>
            <a:t>Learn about NLP and conduct preliminary research</a:t>
          </a:r>
        </a:p>
      </dgm:t>
    </dgm:pt>
    <dgm:pt modelId="{6FECE240-2A5D-4916-87B3-C150E14F0A63}" type="parTrans" cxnId="{A14BFCFC-ABEA-46C9-9331-DC33F14B270E}">
      <dgm:prSet/>
      <dgm:spPr/>
      <dgm:t>
        <a:bodyPr/>
        <a:lstStyle/>
        <a:p>
          <a:endParaRPr lang="en-US">
            <a:latin typeface="Calibri" panose="020F0502020204030204" pitchFamily="34" charset="0"/>
            <a:cs typeface="Calibri" panose="020F0502020204030204" pitchFamily="34" charset="0"/>
          </a:endParaRPr>
        </a:p>
      </dgm:t>
    </dgm:pt>
    <dgm:pt modelId="{76DAFE5C-6BAC-4279-A127-A5E7BB956837}" type="sibTrans" cxnId="{A14BFCFC-ABEA-46C9-9331-DC33F14B270E}">
      <dgm:prSet/>
      <dgm:spPr/>
      <dgm:t>
        <a:bodyPr/>
        <a:lstStyle/>
        <a:p>
          <a:endParaRPr lang="en-US">
            <a:latin typeface="Calibri" panose="020F0502020204030204" pitchFamily="34" charset="0"/>
            <a:cs typeface="Calibri" panose="020F0502020204030204" pitchFamily="34" charset="0"/>
          </a:endParaRPr>
        </a:p>
      </dgm:t>
    </dgm:pt>
    <dgm:pt modelId="{B276D42A-605F-44CE-9FF3-B8BF549BACC9}">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March</a:t>
          </a:r>
        </a:p>
      </dgm:t>
    </dgm:pt>
    <dgm:pt modelId="{0A68A39E-0837-4A7D-B970-D55C01F17BE4}" type="parTrans" cxnId="{22104BEF-00DD-40D6-B628-47C6FB9F4098}">
      <dgm:prSet/>
      <dgm:spPr/>
      <dgm:t>
        <a:bodyPr/>
        <a:lstStyle/>
        <a:p>
          <a:endParaRPr lang="en-US">
            <a:latin typeface="Calibri" panose="020F0502020204030204" pitchFamily="34" charset="0"/>
            <a:cs typeface="Calibri" panose="020F0502020204030204" pitchFamily="34" charset="0"/>
          </a:endParaRPr>
        </a:p>
      </dgm:t>
    </dgm:pt>
    <dgm:pt modelId="{C61FE7DF-C8CD-478C-94FA-0ADEAE560ACE}" type="sibTrans" cxnId="{22104BEF-00DD-40D6-B628-47C6FB9F4098}">
      <dgm:prSet/>
      <dgm:spPr/>
      <dgm:t>
        <a:bodyPr/>
        <a:lstStyle/>
        <a:p>
          <a:endParaRPr lang="en-US">
            <a:latin typeface="Calibri" panose="020F0502020204030204" pitchFamily="34" charset="0"/>
            <a:cs typeface="Calibri" panose="020F0502020204030204" pitchFamily="34" charset="0"/>
          </a:endParaRPr>
        </a:p>
      </dgm:t>
    </dgm:pt>
    <dgm:pt modelId="{91881E0F-119E-4C04-B583-F9F6B6038840}">
      <dgm:prSet/>
      <dgm:spPr/>
      <dgm:t>
        <a:bodyPr/>
        <a:lstStyle/>
        <a:p>
          <a:pPr algn="ctr"/>
          <a:r>
            <a:rPr lang="en-US">
              <a:latin typeface="Calibri" panose="020F0502020204030204" pitchFamily="34" charset="0"/>
              <a:cs typeface="Calibri" panose="020F0502020204030204" pitchFamily="34" charset="0"/>
            </a:rPr>
            <a:t>Launch Presentation &amp; Data Exploration</a:t>
          </a:r>
        </a:p>
      </dgm:t>
    </dgm:pt>
    <dgm:pt modelId="{88C0FCA8-99EA-4D3B-9072-B537663A66D0}" type="parTrans" cxnId="{CB6C9EDC-88AE-42EF-A5AB-9DF6C08677D0}">
      <dgm:prSet/>
      <dgm:spPr/>
      <dgm:t>
        <a:bodyPr/>
        <a:lstStyle/>
        <a:p>
          <a:endParaRPr lang="en-US">
            <a:latin typeface="Calibri" panose="020F0502020204030204" pitchFamily="34" charset="0"/>
            <a:cs typeface="Calibri" panose="020F0502020204030204" pitchFamily="34" charset="0"/>
          </a:endParaRPr>
        </a:p>
      </dgm:t>
    </dgm:pt>
    <dgm:pt modelId="{41F6AF30-337D-47C9-B86A-4539FDCDB43A}" type="sibTrans" cxnId="{CB6C9EDC-88AE-42EF-A5AB-9DF6C08677D0}">
      <dgm:prSet/>
      <dgm:spPr/>
      <dgm:t>
        <a:bodyPr/>
        <a:lstStyle/>
        <a:p>
          <a:endParaRPr lang="en-US">
            <a:latin typeface="Calibri" panose="020F0502020204030204" pitchFamily="34" charset="0"/>
            <a:cs typeface="Calibri" panose="020F0502020204030204" pitchFamily="34" charset="0"/>
          </a:endParaRPr>
        </a:p>
      </dgm:t>
    </dgm:pt>
    <dgm:pt modelId="{61A4592E-4690-4CD8-BBDF-553F8BC5B5EE}">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April</a:t>
          </a:r>
        </a:p>
      </dgm:t>
    </dgm:pt>
    <dgm:pt modelId="{9DA56D92-5E99-4541-B39F-9B107331D43F}" type="parTrans" cxnId="{31FBFD17-B852-4E04-B3F6-2EB320DD9DD7}">
      <dgm:prSet/>
      <dgm:spPr/>
      <dgm:t>
        <a:bodyPr/>
        <a:lstStyle/>
        <a:p>
          <a:endParaRPr lang="en-US">
            <a:latin typeface="Calibri" panose="020F0502020204030204" pitchFamily="34" charset="0"/>
            <a:cs typeface="Calibri" panose="020F0502020204030204" pitchFamily="34" charset="0"/>
          </a:endParaRPr>
        </a:p>
      </dgm:t>
    </dgm:pt>
    <dgm:pt modelId="{B6C1CA4F-FB42-4929-921B-9E6BCFE59BD4}" type="sibTrans" cxnId="{31FBFD17-B852-4E04-B3F6-2EB320DD9DD7}">
      <dgm:prSet/>
      <dgm:spPr/>
      <dgm:t>
        <a:bodyPr/>
        <a:lstStyle/>
        <a:p>
          <a:endParaRPr lang="en-US">
            <a:latin typeface="Calibri" panose="020F0502020204030204" pitchFamily="34" charset="0"/>
            <a:cs typeface="Calibri" panose="020F0502020204030204" pitchFamily="34" charset="0"/>
          </a:endParaRPr>
        </a:p>
      </dgm:t>
    </dgm:pt>
    <dgm:pt modelId="{0300F685-BDF0-47D9-8ABE-334326AE2AA9}">
      <dgm:prSet/>
      <dgm:spPr/>
      <dgm:t>
        <a:bodyPr/>
        <a:lstStyle/>
        <a:p>
          <a:pPr algn="ctr"/>
          <a:r>
            <a:rPr lang="en-US" dirty="0">
              <a:latin typeface="Calibri" panose="020F0502020204030204" pitchFamily="34" charset="0"/>
              <a:cs typeface="Calibri" panose="020F0502020204030204" pitchFamily="34" charset="0"/>
            </a:rPr>
            <a:t>Extensive Analysis using NLP and Machine Learning</a:t>
          </a:r>
        </a:p>
      </dgm:t>
    </dgm:pt>
    <dgm:pt modelId="{18E0EEF3-64F5-4F50-8311-D0D6A5298567}" type="parTrans" cxnId="{BE9618F1-411D-4F7C-88BF-E7ABDE145803}">
      <dgm:prSet/>
      <dgm:spPr/>
      <dgm:t>
        <a:bodyPr/>
        <a:lstStyle/>
        <a:p>
          <a:endParaRPr lang="en-US">
            <a:latin typeface="Calibri" panose="020F0502020204030204" pitchFamily="34" charset="0"/>
            <a:cs typeface="Calibri" panose="020F0502020204030204" pitchFamily="34" charset="0"/>
          </a:endParaRPr>
        </a:p>
      </dgm:t>
    </dgm:pt>
    <dgm:pt modelId="{8ACD34AD-2C6F-4B21-A83E-84FC000560D4}" type="sibTrans" cxnId="{BE9618F1-411D-4F7C-88BF-E7ABDE145803}">
      <dgm:prSet/>
      <dgm:spPr/>
      <dgm:t>
        <a:bodyPr/>
        <a:lstStyle/>
        <a:p>
          <a:endParaRPr lang="en-US">
            <a:latin typeface="Calibri" panose="020F0502020204030204" pitchFamily="34" charset="0"/>
            <a:cs typeface="Calibri" panose="020F0502020204030204" pitchFamily="34" charset="0"/>
          </a:endParaRPr>
        </a:p>
      </dgm:t>
    </dgm:pt>
    <dgm:pt modelId="{6689B0F8-D2B7-4572-A917-CC8A7CF225D4}">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June</a:t>
          </a:r>
        </a:p>
      </dgm:t>
    </dgm:pt>
    <dgm:pt modelId="{5023ABE7-3271-44E3-874A-3EB2E7E3C89C}" type="parTrans" cxnId="{DFC5A9F5-34D2-44B7-A4FC-77492D64EB7E}">
      <dgm:prSet/>
      <dgm:spPr/>
      <dgm:t>
        <a:bodyPr/>
        <a:lstStyle/>
        <a:p>
          <a:endParaRPr lang="en-US">
            <a:latin typeface="Calibri" panose="020F0502020204030204" pitchFamily="34" charset="0"/>
            <a:cs typeface="Calibri" panose="020F0502020204030204" pitchFamily="34" charset="0"/>
          </a:endParaRPr>
        </a:p>
      </dgm:t>
    </dgm:pt>
    <dgm:pt modelId="{C540B0F1-88A5-4ACA-93BB-2143800C9286}" type="sibTrans" cxnId="{DFC5A9F5-34D2-44B7-A4FC-77492D64EB7E}">
      <dgm:prSet/>
      <dgm:spPr/>
      <dgm:t>
        <a:bodyPr/>
        <a:lstStyle/>
        <a:p>
          <a:endParaRPr lang="en-US">
            <a:latin typeface="Calibri" panose="020F0502020204030204" pitchFamily="34" charset="0"/>
            <a:cs typeface="Calibri" panose="020F0502020204030204" pitchFamily="34" charset="0"/>
          </a:endParaRPr>
        </a:p>
      </dgm:t>
    </dgm:pt>
    <dgm:pt modelId="{C835F366-CFA8-4707-9FB2-4637ACE681A0}">
      <dgm:prSet/>
      <dgm:spPr/>
      <dgm:t>
        <a:bodyPr/>
        <a:lstStyle/>
        <a:p>
          <a:pPr algn="ctr"/>
          <a:r>
            <a:rPr lang="en-US">
              <a:latin typeface="Calibri" panose="020F0502020204030204" pitchFamily="34" charset="0"/>
              <a:cs typeface="Calibri" panose="020F0502020204030204" pitchFamily="34" charset="0"/>
            </a:rPr>
            <a:t>Interpret Results</a:t>
          </a:r>
        </a:p>
      </dgm:t>
    </dgm:pt>
    <dgm:pt modelId="{9F908130-C229-4AB4-ADEF-8259E2502910}" type="parTrans" cxnId="{AAEE4A45-6D0E-43CC-BABD-81ACD60FE19C}">
      <dgm:prSet/>
      <dgm:spPr/>
      <dgm:t>
        <a:bodyPr/>
        <a:lstStyle/>
        <a:p>
          <a:endParaRPr lang="en-US">
            <a:latin typeface="Calibri" panose="020F0502020204030204" pitchFamily="34" charset="0"/>
            <a:cs typeface="Calibri" panose="020F0502020204030204" pitchFamily="34" charset="0"/>
          </a:endParaRPr>
        </a:p>
      </dgm:t>
    </dgm:pt>
    <dgm:pt modelId="{2FC2A1A8-2BDC-4E6C-AA97-48532AB0E758}" type="sibTrans" cxnId="{AAEE4A45-6D0E-43CC-BABD-81ACD60FE19C}">
      <dgm:prSet/>
      <dgm:spPr/>
      <dgm:t>
        <a:bodyPr/>
        <a:lstStyle/>
        <a:p>
          <a:endParaRPr lang="en-US">
            <a:latin typeface="Calibri" panose="020F0502020204030204" pitchFamily="34" charset="0"/>
            <a:cs typeface="Calibri" panose="020F0502020204030204" pitchFamily="34" charset="0"/>
          </a:endParaRPr>
        </a:p>
      </dgm:t>
    </dgm:pt>
    <dgm:pt modelId="{070B2B55-1D28-4422-90A6-A415C0966D14}">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July</a:t>
          </a:r>
        </a:p>
      </dgm:t>
    </dgm:pt>
    <dgm:pt modelId="{6A4DA474-ECE8-460F-B0DE-5647477EFC08}" type="parTrans" cxnId="{1C0D25C0-D94D-4B51-BB52-18A0CFB1DCCB}">
      <dgm:prSet/>
      <dgm:spPr/>
      <dgm:t>
        <a:bodyPr/>
        <a:lstStyle/>
        <a:p>
          <a:endParaRPr lang="en-US">
            <a:latin typeface="Calibri" panose="020F0502020204030204" pitchFamily="34" charset="0"/>
            <a:cs typeface="Calibri" panose="020F0502020204030204" pitchFamily="34" charset="0"/>
          </a:endParaRPr>
        </a:p>
      </dgm:t>
    </dgm:pt>
    <dgm:pt modelId="{79EDE88D-51CA-4973-A2C3-DAB2DC92159B}" type="sibTrans" cxnId="{1C0D25C0-D94D-4B51-BB52-18A0CFB1DCCB}">
      <dgm:prSet/>
      <dgm:spPr/>
      <dgm:t>
        <a:bodyPr/>
        <a:lstStyle/>
        <a:p>
          <a:endParaRPr lang="en-US">
            <a:latin typeface="Calibri" panose="020F0502020204030204" pitchFamily="34" charset="0"/>
            <a:cs typeface="Calibri" panose="020F0502020204030204" pitchFamily="34" charset="0"/>
          </a:endParaRPr>
        </a:p>
      </dgm:t>
    </dgm:pt>
    <dgm:pt modelId="{538BE827-2E23-4703-ABB6-6CB7941E823B}">
      <dgm:prSet/>
      <dgm:spPr/>
      <dgm:t>
        <a:bodyPr/>
        <a:lstStyle/>
        <a:p>
          <a:pPr algn="ctr"/>
          <a:r>
            <a:rPr lang="en-US" dirty="0">
              <a:latin typeface="Calibri" panose="020F0502020204030204" pitchFamily="34" charset="0"/>
              <a:cs typeface="Calibri" panose="020F0502020204030204" pitchFamily="34" charset="0"/>
            </a:rPr>
            <a:t>Conclude Analysis and Wrap Presentation</a:t>
          </a:r>
        </a:p>
      </dgm:t>
    </dgm:pt>
    <dgm:pt modelId="{171009AD-CF92-4C06-AB99-F343CF25EC8D}" type="parTrans" cxnId="{38CBC635-8A61-483E-ADAA-11BA468DEE23}">
      <dgm:prSet/>
      <dgm:spPr/>
      <dgm:t>
        <a:bodyPr/>
        <a:lstStyle/>
        <a:p>
          <a:endParaRPr lang="en-US">
            <a:latin typeface="Calibri" panose="020F0502020204030204" pitchFamily="34" charset="0"/>
            <a:cs typeface="Calibri" panose="020F0502020204030204" pitchFamily="34" charset="0"/>
          </a:endParaRPr>
        </a:p>
      </dgm:t>
    </dgm:pt>
    <dgm:pt modelId="{1E4164A9-8D1C-47D2-9D66-86CB4B14F8B0}" type="sibTrans" cxnId="{38CBC635-8A61-483E-ADAA-11BA468DEE23}">
      <dgm:prSet/>
      <dgm:spPr/>
      <dgm:t>
        <a:bodyPr/>
        <a:lstStyle/>
        <a:p>
          <a:endParaRPr lang="en-US">
            <a:latin typeface="Calibri" panose="020F0502020204030204" pitchFamily="34" charset="0"/>
            <a:cs typeface="Calibri" panose="020F0502020204030204" pitchFamily="34" charset="0"/>
          </a:endParaRPr>
        </a:p>
      </dgm:t>
    </dgm:pt>
    <dgm:pt modelId="{4CFE8D29-FA60-4DA2-999F-5E80A4F96217}" type="pres">
      <dgm:prSet presAssocID="{BDD0505B-133E-4858-848F-3AC546759DB1}" presName="root" presStyleCnt="0">
        <dgm:presLayoutVars>
          <dgm:chMax/>
          <dgm:chPref/>
          <dgm:animLvl val="lvl"/>
        </dgm:presLayoutVars>
      </dgm:prSet>
      <dgm:spPr/>
    </dgm:pt>
    <dgm:pt modelId="{BDC04EDC-DE1A-43CB-B739-DE999BF0BF5E}" type="pres">
      <dgm:prSet presAssocID="{BDD0505B-133E-4858-848F-3AC546759DB1}" presName="divider" presStyleLbl="node1" presStyleIdx="0" presStyleCnt="1"/>
      <dgm:spPr/>
    </dgm:pt>
    <dgm:pt modelId="{788CF2FB-9D44-4314-BA50-B58C9BD229EA}" type="pres">
      <dgm:prSet presAssocID="{BDD0505B-133E-4858-848F-3AC546759DB1}" presName="nodes" presStyleCnt="0">
        <dgm:presLayoutVars>
          <dgm:chMax/>
          <dgm:chPref/>
          <dgm:animLvl val="lvl"/>
        </dgm:presLayoutVars>
      </dgm:prSet>
      <dgm:spPr/>
    </dgm:pt>
    <dgm:pt modelId="{778EF120-AA2B-460D-A1F2-713483EB3C5C}" type="pres">
      <dgm:prSet presAssocID="{1E7E0B3C-235F-4092-B181-9B10150069B1}" presName="composite" presStyleCnt="0"/>
      <dgm:spPr/>
    </dgm:pt>
    <dgm:pt modelId="{5C0891EC-579E-44F0-9E16-BCB85A290D68}" type="pres">
      <dgm:prSet presAssocID="{1E7E0B3C-235F-4092-B181-9B10150069B1}" presName="L1TextContainer" presStyleLbl="revTx" presStyleIdx="0" presStyleCnt="5">
        <dgm:presLayoutVars>
          <dgm:chMax val="1"/>
          <dgm:chPref val="1"/>
          <dgm:bulletEnabled val="1"/>
        </dgm:presLayoutVars>
      </dgm:prSet>
      <dgm:spPr/>
    </dgm:pt>
    <dgm:pt modelId="{A5DA8716-9984-4542-9410-4C633ADA8F8C}" type="pres">
      <dgm:prSet presAssocID="{1E7E0B3C-235F-4092-B181-9B10150069B1}" presName="L2TextContainerWrapper" presStyleCnt="0">
        <dgm:presLayoutVars>
          <dgm:chMax val="0"/>
          <dgm:chPref val="0"/>
          <dgm:bulletEnabled val="1"/>
        </dgm:presLayoutVars>
      </dgm:prSet>
      <dgm:spPr/>
    </dgm:pt>
    <dgm:pt modelId="{AF94EA52-9DB9-4F7C-9BD1-100D6BF836CC}" type="pres">
      <dgm:prSet presAssocID="{1E7E0B3C-235F-4092-B181-9B10150069B1}" presName="L2TextContainer" presStyleLbl="bgAccFollowNode1" presStyleIdx="0" presStyleCnt="5"/>
      <dgm:spPr/>
    </dgm:pt>
    <dgm:pt modelId="{C3EB3EEF-05E5-45CF-9952-EC657896BFA5}" type="pres">
      <dgm:prSet presAssocID="{1E7E0B3C-235F-4092-B181-9B10150069B1}" presName="FlexibleEmptyPlaceHolder" presStyleCnt="0"/>
      <dgm:spPr/>
    </dgm:pt>
    <dgm:pt modelId="{CDD01437-B333-4273-8BF9-303974B0F897}" type="pres">
      <dgm:prSet presAssocID="{1E7E0B3C-235F-4092-B181-9B10150069B1}" presName="ConnectLine" presStyleLbl="alignNode1" presStyleIdx="0"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AC82FC70-B506-428F-A3D0-FC0AE53191C6}" type="pres">
      <dgm:prSet presAssocID="{1E7E0B3C-235F-4092-B181-9B10150069B1}" presName="ConnectorPoint" presStyleLbl="fgAcc1" presStyleIdx="0" presStyleCnt="5"/>
      <dgm:spPr>
        <a:solidFill>
          <a:schemeClr val="lt1">
            <a:alpha val="90000"/>
            <a:hueOff val="0"/>
            <a:satOff val="0"/>
            <a:lumOff val="0"/>
            <a:alphaOff val="0"/>
          </a:schemeClr>
        </a:solidFill>
        <a:ln w="25400" cap="flat" cmpd="sng" algn="ctr">
          <a:noFill/>
          <a:prstDash val="solid"/>
        </a:ln>
        <a:effectLst/>
      </dgm:spPr>
    </dgm:pt>
    <dgm:pt modelId="{F4819210-855C-4B65-A94B-D3B17C4E2C47}" type="pres">
      <dgm:prSet presAssocID="{1E7E0B3C-235F-4092-B181-9B10150069B1}" presName="EmptyPlaceHolder" presStyleCnt="0"/>
      <dgm:spPr/>
    </dgm:pt>
    <dgm:pt modelId="{72B9E127-9489-4B1B-8AA0-AACD25F7A122}" type="pres">
      <dgm:prSet presAssocID="{FC1064FE-952D-4BD7-BC4D-74382E55AA14}" presName="spaceBetweenRectangles" presStyleCnt="0"/>
      <dgm:spPr/>
    </dgm:pt>
    <dgm:pt modelId="{F1B86AFE-9BB0-469F-A67D-8E60EE87A4A2}" type="pres">
      <dgm:prSet presAssocID="{B276D42A-605F-44CE-9FF3-B8BF549BACC9}" presName="composite" presStyleCnt="0"/>
      <dgm:spPr/>
    </dgm:pt>
    <dgm:pt modelId="{2430E72C-424F-4E50-84F9-B23AFF45A760}" type="pres">
      <dgm:prSet presAssocID="{B276D42A-605F-44CE-9FF3-B8BF549BACC9}" presName="L1TextContainer" presStyleLbl="revTx" presStyleIdx="1" presStyleCnt="5">
        <dgm:presLayoutVars>
          <dgm:chMax val="1"/>
          <dgm:chPref val="1"/>
          <dgm:bulletEnabled val="1"/>
        </dgm:presLayoutVars>
      </dgm:prSet>
      <dgm:spPr/>
    </dgm:pt>
    <dgm:pt modelId="{A9E924C9-F808-4029-8B2F-CDFC0ABBFB58}" type="pres">
      <dgm:prSet presAssocID="{B276D42A-605F-44CE-9FF3-B8BF549BACC9}" presName="L2TextContainerWrapper" presStyleCnt="0">
        <dgm:presLayoutVars>
          <dgm:chMax val="0"/>
          <dgm:chPref val="0"/>
          <dgm:bulletEnabled val="1"/>
        </dgm:presLayoutVars>
      </dgm:prSet>
      <dgm:spPr/>
    </dgm:pt>
    <dgm:pt modelId="{E99A84D4-2215-4DEF-9951-C3A0D6A641FE}" type="pres">
      <dgm:prSet presAssocID="{B276D42A-605F-44CE-9FF3-B8BF549BACC9}" presName="L2TextContainer" presStyleLbl="bgAccFollowNode1" presStyleIdx="1" presStyleCnt="5"/>
      <dgm:spPr/>
    </dgm:pt>
    <dgm:pt modelId="{2F644516-882E-442B-A663-A14AAC492A28}" type="pres">
      <dgm:prSet presAssocID="{B276D42A-605F-44CE-9FF3-B8BF549BACC9}" presName="FlexibleEmptyPlaceHolder" presStyleCnt="0"/>
      <dgm:spPr/>
    </dgm:pt>
    <dgm:pt modelId="{D731AB06-05E4-40B4-B3F8-E320DEB53BF1}" type="pres">
      <dgm:prSet presAssocID="{B276D42A-605F-44CE-9FF3-B8BF549BACC9}" presName="ConnectLine" presStyleLbl="alignNode1" presStyleIdx="1"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5F355D25-2A70-4CB1-9A18-74920781FC47}" type="pres">
      <dgm:prSet presAssocID="{B276D42A-605F-44CE-9FF3-B8BF549BACC9}" presName="ConnectorPoint" presStyleLbl="fgAcc1" presStyleIdx="1" presStyleCnt="5"/>
      <dgm:spPr>
        <a:solidFill>
          <a:schemeClr val="lt1">
            <a:alpha val="90000"/>
            <a:hueOff val="0"/>
            <a:satOff val="0"/>
            <a:lumOff val="0"/>
            <a:alphaOff val="0"/>
          </a:schemeClr>
        </a:solidFill>
        <a:ln w="25400" cap="flat" cmpd="sng" algn="ctr">
          <a:noFill/>
          <a:prstDash val="solid"/>
        </a:ln>
        <a:effectLst/>
      </dgm:spPr>
    </dgm:pt>
    <dgm:pt modelId="{1678D938-B338-4E48-97B5-A24865E534D4}" type="pres">
      <dgm:prSet presAssocID="{B276D42A-605F-44CE-9FF3-B8BF549BACC9}" presName="EmptyPlaceHolder" presStyleCnt="0"/>
      <dgm:spPr/>
    </dgm:pt>
    <dgm:pt modelId="{16F10EC4-F042-4740-8A83-4E61F1FD1060}" type="pres">
      <dgm:prSet presAssocID="{C61FE7DF-C8CD-478C-94FA-0ADEAE560ACE}" presName="spaceBetweenRectangles" presStyleCnt="0"/>
      <dgm:spPr/>
    </dgm:pt>
    <dgm:pt modelId="{514A6BD9-A73A-4195-B821-3FA7A0C01239}" type="pres">
      <dgm:prSet presAssocID="{61A4592E-4690-4CD8-BBDF-553F8BC5B5EE}" presName="composite" presStyleCnt="0"/>
      <dgm:spPr/>
    </dgm:pt>
    <dgm:pt modelId="{2E389DBF-B485-406C-96BB-07A37C3D6FC9}" type="pres">
      <dgm:prSet presAssocID="{61A4592E-4690-4CD8-BBDF-553F8BC5B5EE}" presName="L1TextContainer" presStyleLbl="revTx" presStyleIdx="2" presStyleCnt="5">
        <dgm:presLayoutVars>
          <dgm:chMax val="1"/>
          <dgm:chPref val="1"/>
          <dgm:bulletEnabled val="1"/>
        </dgm:presLayoutVars>
      </dgm:prSet>
      <dgm:spPr/>
    </dgm:pt>
    <dgm:pt modelId="{94FC7170-FA33-496F-8C10-18544FE9A8E5}" type="pres">
      <dgm:prSet presAssocID="{61A4592E-4690-4CD8-BBDF-553F8BC5B5EE}" presName="L2TextContainerWrapper" presStyleCnt="0">
        <dgm:presLayoutVars>
          <dgm:chMax val="0"/>
          <dgm:chPref val="0"/>
          <dgm:bulletEnabled val="1"/>
        </dgm:presLayoutVars>
      </dgm:prSet>
      <dgm:spPr/>
    </dgm:pt>
    <dgm:pt modelId="{FEFF6740-10DC-40F5-B09C-8F5AFFE49AC8}" type="pres">
      <dgm:prSet presAssocID="{61A4592E-4690-4CD8-BBDF-553F8BC5B5EE}" presName="L2TextContainer" presStyleLbl="bgAccFollowNode1" presStyleIdx="2" presStyleCnt="5"/>
      <dgm:spPr/>
    </dgm:pt>
    <dgm:pt modelId="{BBB997EE-E086-4CA9-8885-E5DA27C990F2}" type="pres">
      <dgm:prSet presAssocID="{61A4592E-4690-4CD8-BBDF-553F8BC5B5EE}" presName="FlexibleEmptyPlaceHolder" presStyleCnt="0"/>
      <dgm:spPr/>
    </dgm:pt>
    <dgm:pt modelId="{018AF27E-65B5-4B8A-8B53-5189356D3091}" type="pres">
      <dgm:prSet presAssocID="{61A4592E-4690-4CD8-BBDF-553F8BC5B5EE}" presName="ConnectLine" presStyleLbl="alignNode1" presStyleIdx="2"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4062123E-6804-496B-AA7E-4E33244492EB}" type="pres">
      <dgm:prSet presAssocID="{61A4592E-4690-4CD8-BBDF-553F8BC5B5EE}" presName="ConnectorPoint" presStyleLbl="fgAcc1" presStyleIdx="2" presStyleCnt="5"/>
      <dgm:spPr>
        <a:solidFill>
          <a:schemeClr val="lt1">
            <a:alpha val="90000"/>
            <a:hueOff val="0"/>
            <a:satOff val="0"/>
            <a:lumOff val="0"/>
            <a:alphaOff val="0"/>
          </a:schemeClr>
        </a:solidFill>
        <a:ln w="25400" cap="flat" cmpd="sng" algn="ctr">
          <a:noFill/>
          <a:prstDash val="solid"/>
        </a:ln>
        <a:effectLst/>
      </dgm:spPr>
    </dgm:pt>
    <dgm:pt modelId="{A88F72E7-3DAC-4CBD-A531-C5413E86FDD7}" type="pres">
      <dgm:prSet presAssocID="{61A4592E-4690-4CD8-BBDF-553F8BC5B5EE}" presName="EmptyPlaceHolder" presStyleCnt="0"/>
      <dgm:spPr/>
    </dgm:pt>
    <dgm:pt modelId="{3410CF3D-E1C6-45AD-B1EB-D4188D43527E}" type="pres">
      <dgm:prSet presAssocID="{B6C1CA4F-FB42-4929-921B-9E6BCFE59BD4}" presName="spaceBetweenRectangles" presStyleCnt="0"/>
      <dgm:spPr/>
    </dgm:pt>
    <dgm:pt modelId="{0D5E8A69-3E15-4BFA-BB2E-6815734696BD}" type="pres">
      <dgm:prSet presAssocID="{6689B0F8-D2B7-4572-A917-CC8A7CF225D4}" presName="composite" presStyleCnt="0"/>
      <dgm:spPr/>
    </dgm:pt>
    <dgm:pt modelId="{33F5E698-4BBE-4AB5-BA00-469D6E8EC1C3}" type="pres">
      <dgm:prSet presAssocID="{6689B0F8-D2B7-4572-A917-CC8A7CF225D4}" presName="L1TextContainer" presStyleLbl="revTx" presStyleIdx="3" presStyleCnt="5">
        <dgm:presLayoutVars>
          <dgm:chMax val="1"/>
          <dgm:chPref val="1"/>
          <dgm:bulletEnabled val="1"/>
        </dgm:presLayoutVars>
      </dgm:prSet>
      <dgm:spPr/>
    </dgm:pt>
    <dgm:pt modelId="{8B137555-92C5-4B9A-A030-B3F12BC8B8B3}" type="pres">
      <dgm:prSet presAssocID="{6689B0F8-D2B7-4572-A917-CC8A7CF225D4}" presName="L2TextContainerWrapper" presStyleCnt="0">
        <dgm:presLayoutVars>
          <dgm:chMax val="0"/>
          <dgm:chPref val="0"/>
          <dgm:bulletEnabled val="1"/>
        </dgm:presLayoutVars>
      </dgm:prSet>
      <dgm:spPr/>
    </dgm:pt>
    <dgm:pt modelId="{8E6201AD-9BAE-4610-973D-6E416CC1016F}" type="pres">
      <dgm:prSet presAssocID="{6689B0F8-D2B7-4572-A917-CC8A7CF225D4}" presName="L2TextContainer" presStyleLbl="bgAccFollowNode1" presStyleIdx="3" presStyleCnt="5"/>
      <dgm:spPr/>
    </dgm:pt>
    <dgm:pt modelId="{BD70F33D-0249-46DB-8BC8-F56F0A539558}" type="pres">
      <dgm:prSet presAssocID="{6689B0F8-D2B7-4572-A917-CC8A7CF225D4}" presName="FlexibleEmptyPlaceHolder" presStyleCnt="0"/>
      <dgm:spPr/>
    </dgm:pt>
    <dgm:pt modelId="{69378578-32C3-44D7-AED3-F648EA2C7A6B}" type="pres">
      <dgm:prSet presAssocID="{6689B0F8-D2B7-4572-A917-CC8A7CF225D4}" presName="ConnectLine" presStyleLbl="alignNode1" presStyleIdx="3"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14D8E246-BAC0-4A24-A2E9-B401FF8A67BC}" type="pres">
      <dgm:prSet presAssocID="{6689B0F8-D2B7-4572-A917-CC8A7CF225D4}" presName="ConnectorPoint" presStyleLbl="fgAcc1" presStyleIdx="3" presStyleCnt="5"/>
      <dgm:spPr>
        <a:solidFill>
          <a:schemeClr val="lt1">
            <a:alpha val="90000"/>
            <a:hueOff val="0"/>
            <a:satOff val="0"/>
            <a:lumOff val="0"/>
            <a:alphaOff val="0"/>
          </a:schemeClr>
        </a:solidFill>
        <a:ln w="25400" cap="flat" cmpd="sng" algn="ctr">
          <a:noFill/>
          <a:prstDash val="solid"/>
        </a:ln>
        <a:effectLst/>
      </dgm:spPr>
    </dgm:pt>
    <dgm:pt modelId="{F5C6411D-317A-46A2-98BD-5ACC0D818E9A}" type="pres">
      <dgm:prSet presAssocID="{6689B0F8-D2B7-4572-A917-CC8A7CF225D4}" presName="EmptyPlaceHolder" presStyleCnt="0"/>
      <dgm:spPr/>
    </dgm:pt>
    <dgm:pt modelId="{E8348E55-5C99-43E8-8907-404AA3C4E6F2}" type="pres">
      <dgm:prSet presAssocID="{C540B0F1-88A5-4ACA-93BB-2143800C9286}" presName="spaceBetweenRectangles" presStyleCnt="0"/>
      <dgm:spPr/>
    </dgm:pt>
    <dgm:pt modelId="{297294A4-9E50-4F08-A63D-EA94F8F35C8D}" type="pres">
      <dgm:prSet presAssocID="{070B2B55-1D28-4422-90A6-A415C0966D14}" presName="composite" presStyleCnt="0"/>
      <dgm:spPr/>
    </dgm:pt>
    <dgm:pt modelId="{A551B21E-1301-4B83-A48C-134141E20C77}" type="pres">
      <dgm:prSet presAssocID="{070B2B55-1D28-4422-90A6-A415C0966D14}" presName="L1TextContainer" presStyleLbl="revTx" presStyleIdx="4" presStyleCnt="5">
        <dgm:presLayoutVars>
          <dgm:chMax val="1"/>
          <dgm:chPref val="1"/>
          <dgm:bulletEnabled val="1"/>
        </dgm:presLayoutVars>
      </dgm:prSet>
      <dgm:spPr/>
    </dgm:pt>
    <dgm:pt modelId="{9C8C3717-4258-4286-A714-6CCC1EFBC487}" type="pres">
      <dgm:prSet presAssocID="{070B2B55-1D28-4422-90A6-A415C0966D14}" presName="L2TextContainerWrapper" presStyleCnt="0">
        <dgm:presLayoutVars>
          <dgm:chMax val="0"/>
          <dgm:chPref val="0"/>
          <dgm:bulletEnabled val="1"/>
        </dgm:presLayoutVars>
      </dgm:prSet>
      <dgm:spPr/>
    </dgm:pt>
    <dgm:pt modelId="{FB5D76D6-599E-4DDE-82D5-356E7734C29E}" type="pres">
      <dgm:prSet presAssocID="{070B2B55-1D28-4422-90A6-A415C0966D14}" presName="L2TextContainer" presStyleLbl="bgAccFollowNode1" presStyleIdx="4" presStyleCnt="5"/>
      <dgm:spPr/>
    </dgm:pt>
    <dgm:pt modelId="{5586AD3B-9EDB-4B71-882E-FB997D8E3123}" type="pres">
      <dgm:prSet presAssocID="{070B2B55-1D28-4422-90A6-A415C0966D14}" presName="FlexibleEmptyPlaceHolder" presStyleCnt="0"/>
      <dgm:spPr/>
    </dgm:pt>
    <dgm:pt modelId="{C07D0F61-A087-4EE5-9FDE-701DE492ADA4}" type="pres">
      <dgm:prSet presAssocID="{070B2B55-1D28-4422-90A6-A415C0966D14}" presName="ConnectLine" presStyleLbl="alignNode1" presStyleIdx="4"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772682C9-E517-45C5-A661-19F25163A5D6}" type="pres">
      <dgm:prSet presAssocID="{070B2B55-1D28-4422-90A6-A415C0966D14}" presName="ConnectorPoint" presStyleLbl="fgAcc1" presStyleIdx="4" presStyleCnt="5"/>
      <dgm:spPr>
        <a:solidFill>
          <a:schemeClr val="lt1">
            <a:alpha val="90000"/>
            <a:hueOff val="0"/>
            <a:satOff val="0"/>
            <a:lumOff val="0"/>
            <a:alphaOff val="0"/>
          </a:schemeClr>
        </a:solidFill>
        <a:ln w="25400" cap="flat" cmpd="sng" algn="ctr">
          <a:noFill/>
          <a:prstDash val="solid"/>
        </a:ln>
        <a:effectLst/>
      </dgm:spPr>
    </dgm:pt>
    <dgm:pt modelId="{39FB5618-8CD8-4846-8E92-6B8F3A2F3387}" type="pres">
      <dgm:prSet presAssocID="{070B2B55-1D28-4422-90A6-A415C0966D14}" presName="EmptyPlaceHolder" presStyleCnt="0"/>
      <dgm:spPr/>
    </dgm:pt>
  </dgm:ptLst>
  <dgm:cxnLst>
    <dgm:cxn modelId="{0D91E112-A41D-44B2-8E9B-B650F8A70BBF}" type="presOf" srcId="{B276D42A-605F-44CE-9FF3-B8BF549BACC9}" destId="{2430E72C-424F-4E50-84F9-B23AFF45A760}" srcOrd="0" destOrd="0" presId="urn:microsoft.com/office/officeart/2017/3/layout/HorizontalPathTimeline"/>
    <dgm:cxn modelId="{31FBFD17-B852-4E04-B3F6-2EB320DD9DD7}" srcId="{BDD0505B-133E-4858-848F-3AC546759DB1}" destId="{61A4592E-4690-4CD8-BBDF-553F8BC5B5EE}" srcOrd="2" destOrd="0" parTransId="{9DA56D92-5E99-4541-B39F-9B107331D43F}" sibTransId="{B6C1CA4F-FB42-4929-921B-9E6BCFE59BD4}"/>
    <dgm:cxn modelId="{1B2E931F-E451-4C20-BB0C-F7B91498EE5C}" type="presOf" srcId="{6689B0F8-D2B7-4572-A917-CC8A7CF225D4}" destId="{33F5E698-4BBE-4AB5-BA00-469D6E8EC1C3}" srcOrd="0" destOrd="0" presId="urn:microsoft.com/office/officeart/2017/3/layout/HorizontalPathTimeline"/>
    <dgm:cxn modelId="{10E7F532-1466-4466-AB34-D0CEEF90DB1F}" type="presOf" srcId="{0300F685-BDF0-47D9-8ABE-334326AE2AA9}" destId="{FEFF6740-10DC-40F5-B09C-8F5AFFE49AC8}" srcOrd="0" destOrd="0" presId="urn:microsoft.com/office/officeart/2017/3/layout/HorizontalPathTimeline"/>
    <dgm:cxn modelId="{38CBC635-8A61-483E-ADAA-11BA468DEE23}" srcId="{070B2B55-1D28-4422-90A6-A415C0966D14}" destId="{538BE827-2E23-4703-ABB6-6CB7941E823B}" srcOrd="0" destOrd="0" parTransId="{171009AD-CF92-4C06-AB99-F343CF25EC8D}" sibTransId="{1E4164A9-8D1C-47D2-9D66-86CB4B14F8B0}"/>
    <dgm:cxn modelId="{AAEE4A45-6D0E-43CC-BABD-81ACD60FE19C}" srcId="{6689B0F8-D2B7-4572-A917-CC8A7CF225D4}" destId="{C835F366-CFA8-4707-9FB2-4637ACE681A0}" srcOrd="0" destOrd="0" parTransId="{9F908130-C229-4AB4-ADEF-8259E2502910}" sibTransId="{2FC2A1A8-2BDC-4E6C-AA97-48532AB0E758}"/>
    <dgm:cxn modelId="{989CA346-7DFB-4FD3-85FC-5CC2C58C55B5}" type="presOf" srcId="{070B2B55-1D28-4422-90A6-A415C0966D14}" destId="{A551B21E-1301-4B83-A48C-134141E20C77}" srcOrd="0" destOrd="0" presId="urn:microsoft.com/office/officeart/2017/3/layout/HorizontalPathTimeline"/>
    <dgm:cxn modelId="{117F6F49-283C-49E0-B71D-C4F3C69472F5}" type="presOf" srcId="{9390995F-F5C0-4F6C-AB46-3451180363E4}" destId="{AF94EA52-9DB9-4F7C-9BD1-100D6BF836CC}" srcOrd="0" destOrd="0" presId="urn:microsoft.com/office/officeart/2017/3/layout/HorizontalPathTimeline"/>
    <dgm:cxn modelId="{3AFBA24B-CC3F-4C0B-9122-323E48D4F917}" type="presOf" srcId="{BDD0505B-133E-4858-848F-3AC546759DB1}" destId="{4CFE8D29-FA60-4DA2-999F-5E80A4F96217}" srcOrd="0" destOrd="0" presId="urn:microsoft.com/office/officeart/2017/3/layout/HorizontalPathTimeline"/>
    <dgm:cxn modelId="{64A0D974-07FF-4F32-86F9-A85084587443}" srcId="{BDD0505B-133E-4858-848F-3AC546759DB1}" destId="{1E7E0B3C-235F-4092-B181-9B10150069B1}" srcOrd="0" destOrd="0" parTransId="{57CB76DF-FE10-4B65-A4AA-418C0F1EAA5A}" sibTransId="{FC1064FE-952D-4BD7-BC4D-74382E55AA14}"/>
    <dgm:cxn modelId="{69CFD69F-D506-4B92-972A-9E146EF1695C}" type="presOf" srcId="{C835F366-CFA8-4707-9FB2-4637ACE681A0}" destId="{8E6201AD-9BAE-4610-973D-6E416CC1016F}" srcOrd="0" destOrd="0" presId="urn:microsoft.com/office/officeart/2017/3/layout/HorizontalPathTimeline"/>
    <dgm:cxn modelId="{B0056BA4-AA1B-478D-BD47-667236D533F3}" type="presOf" srcId="{538BE827-2E23-4703-ABB6-6CB7941E823B}" destId="{FB5D76D6-599E-4DDE-82D5-356E7734C29E}" srcOrd="0" destOrd="0" presId="urn:microsoft.com/office/officeart/2017/3/layout/HorizontalPathTimeline"/>
    <dgm:cxn modelId="{49ABB4BB-64A9-4E5F-AB62-DAB14768A62E}" type="presOf" srcId="{91881E0F-119E-4C04-B583-F9F6B6038840}" destId="{E99A84D4-2215-4DEF-9951-C3A0D6A641FE}" srcOrd="0" destOrd="0" presId="urn:microsoft.com/office/officeart/2017/3/layout/HorizontalPathTimeline"/>
    <dgm:cxn modelId="{1C0D25C0-D94D-4B51-BB52-18A0CFB1DCCB}" srcId="{BDD0505B-133E-4858-848F-3AC546759DB1}" destId="{070B2B55-1D28-4422-90A6-A415C0966D14}" srcOrd="4" destOrd="0" parTransId="{6A4DA474-ECE8-460F-B0DE-5647477EFC08}" sibTransId="{79EDE88D-51CA-4973-A2C3-DAB2DC92159B}"/>
    <dgm:cxn modelId="{CB6C9EDC-88AE-42EF-A5AB-9DF6C08677D0}" srcId="{B276D42A-605F-44CE-9FF3-B8BF549BACC9}" destId="{91881E0F-119E-4C04-B583-F9F6B6038840}" srcOrd="0" destOrd="0" parTransId="{88C0FCA8-99EA-4D3B-9072-B537663A66D0}" sibTransId="{41F6AF30-337D-47C9-B86A-4539FDCDB43A}"/>
    <dgm:cxn modelId="{22104BEF-00DD-40D6-B628-47C6FB9F4098}" srcId="{BDD0505B-133E-4858-848F-3AC546759DB1}" destId="{B276D42A-605F-44CE-9FF3-B8BF549BACC9}" srcOrd="1" destOrd="0" parTransId="{0A68A39E-0837-4A7D-B970-D55C01F17BE4}" sibTransId="{C61FE7DF-C8CD-478C-94FA-0ADEAE560ACE}"/>
    <dgm:cxn modelId="{BE9618F1-411D-4F7C-88BF-E7ABDE145803}" srcId="{61A4592E-4690-4CD8-BBDF-553F8BC5B5EE}" destId="{0300F685-BDF0-47D9-8ABE-334326AE2AA9}" srcOrd="0" destOrd="0" parTransId="{18E0EEF3-64F5-4F50-8311-D0D6A5298567}" sibTransId="{8ACD34AD-2C6F-4B21-A83E-84FC000560D4}"/>
    <dgm:cxn modelId="{DFC5A9F5-34D2-44B7-A4FC-77492D64EB7E}" srcId="{BDD0505B-133E-4858-848F-3AC546759DB1}" destId="{6689B0F8-D2B7-4572-A917-CC8A7CF225D4}" srcOrd="3" destOrd="0" parTransId="{5023ABE7-3271-44E3-874A-3EB2E7E3C89C}" sibTransId="{C540B0F1-88A5-4ACA-93BB-2143800C9286}"/>
    <dgm:cxn modelId="{E181DDFA-D628-4AB1-A02D-7EB6F70D4F54}" type="presOf" srcId="{1E7E0B3C-235F-4092-B181-9B10150069B1}" destId="{5C0891EC-579E-44F0-9E16-BCB85A290D68}" srcOrd="0" destOrd="0" presId="urn:microsoft.com/office/officeart/2017/3/layout/HorizontalPathTimeline"/>
    <dgm:cxn modelId="{A14BFCFC-ABEA-46C9-9331-DC33F14B270E}" srcId="{1E7E0B3C-235F-4092-B181-9B10150069B1}" destId="{9390995F-F5C0-4F6C-AB46-3451180363E4}" srcOrd="0" destOrd="0" parTransId="{6FECE240-2A5D-4916-87B3-C150E14F0A63}" sibTransId="{76DAFE5C-6BAC-4279-A127-A5E7BB956837}"/>
    <dgm:cxn modelId="{CC83A7FD-DC0C-4870-B7D5-C9AFFEA2E65A}" type="presOf" srcId="{61A4592E-4690-4CD8-BBDF-553F8BC5B5EE}" destId="{2E389DBF-B485-406C-96BB-07A37C3D6FC9}" srcOrd="0" destOrd="0" presId="urn:microsoft.com/office/officeart/2017/3/layout/HorizontalPathTimeline"/>
    <dgm:cxn modelId="{E4C83ECA-7F37-4B0E-8FA9-91D9E4F0FE35}" type="presParOf" srcId="{4CFE8D29-FA60-4DA2-999F-5E80A4F96217}" destId="{BDC04EDC-DE1A-43CB-B739-DE999BF0BF5E}" srcOrd="0" destOrd="0" presId="urn:microsoft.com/office/officeart/2017/3/layout/HorizontalPathTimeline"/>
    <dgm:cxn modelId="{C992E81B-07F5-4328-82A6-637911D28E61}" type="presParOf" srcId="{4CFE8D29-FA60-4DA2-999F-5E80A4F96217}" destId="{788CF2FB-9D44-4314-BA50-B58C9BD229EA}" srcOrd="1" destOrd="0" presId="urn:microsoft.com/office/officeart/2017/3/layout/HorizontalPathTimeline"/>
    <dgm:cxn modelId="{FECB709B-F2C7-4ED6-AB02-C48D51505084}" type="presParOf" srcId="{788CF2FB-9D44-4314-BA50-B58C9BD229EA}" destId="{778EF120-AA2B-460D-A1F2-713483EB3C5C}" srcOrd="0" destOrd="0" presId="urn:microsoft.com/office/officeart/2017/3/layout/HorizontalPathTimeline"/>
    <dgm:cxn modelId="{B1DF07AB-2F50-46A4-9860-381E85CA0EFE}" type="presParOf" srcId="{778EF120-AA2B-460D-A1F2-713483EB3C5C}" destId="{5C0891EC-579E-44F0-9E16-BCB85A290D68}" srcOrd="0" destOrd="0" presId="urn:microsoft.com/office/officeart/2017/3/layout/HorizontalPathTimeline"/>
    <dgm:cxn modelId="{8AFC9FC2-867C-4059-BB2B-3A8B68E40E46}" type="presParOf" srcId="{778EF120-AA2B-460D-A1F2-713483EB3C5C}" destId="{A5DA8716-9984-4542-9410-4C633ADA8F8C}" srcOrd="1" destOrd="0" presId="urn:microsoft.com/office/officeart/2017/3/layout/HorizontalPathTimeline"/>
    <dgm:cxn modelId="{E1AE0D03-9D97-4841-B497-1C2382FD938A}" type="presParOf" srcId="{A5DA8716-9984-4542-9410-4C633ADA8F8C}" destId="{AF94EA52-9DB9-4F7C-9BD1-100D6BF836CC}" srcOrd="0" destOrd="0" presId="urn:microsoft.com/office/officeart/2017/3/layout/HorizontalPathTimeline"/>
    <dgm:cxn modelId="{CCBAAF99-75E0-4C03-8ED3-C463E407F236}" type="presParOf" srcId="{A5DA8716-9984-4542-9410-4C633ADA8F8C}" destId="{C3EB3EEF-05E5-45CF-9952-EC657896BFA5}" srcOrd="1" destOrd="0" presId="urn:microsoft.com/office/officeart/2017/3/layout/HorizontalPathTimeline"/>
    <dgm:cxn modelId="{6428938F-4682-4BA4-B60A-790D21180BD6}" type="presParOf" srcId="{778EF120-AA2B-460D-A1F2-713483EB3C5C}" destId="{CDD01437-B333-4273-8BF9-303974B0F897}" srcOrd="2" destOrd="0" presId="urn:microsoft.com/office/officeart/2017/3/layout/HorizontalPathTimeline"/>
    <dgm:cxn modelId="{12F4E2F3-4AAA-4600-A472-D8234AE7F975}" type="presParOf" srcId="{778EF120-AA2B-460D-A1F2-713483EB3C5C}" destId="{AC82FC70-B506-428F-A3D0-FC0AE53191C6}" srcOrd="3" destOrd="0" presId="urn:microsoft.com/office/officeart/2017/3/layout/HorizontalPathTimeline"/>
    <dgm:cxn modelId="{16382286-2E54-4F5F-A963-B6C195DBCFD5}" type="presParOf" srcId="{778EF120-AA2B-460D-A1F2-713483EB3C5C}" destId="{F4819210-855C-4B65-A94B-D3B17C4E2C47}" srcOrd="4" destOrd="0" presId="urn:microsoft.com/office/officeart/2017/3/layout/HorizontalPathTimeline"/>
    <dgm:cxn modelId="{3D0883D9-5A95-4F1D-8CEE-5439E3DD5C1F}" type="presParOf" srcId="{788CF2FB-9D44-4314-BA50-B58C9BD229EA}" destId="{72B9E127-9489-4B1B-8AA0-AACD25F7A122}" srcOrd="1" destOrd="0" presId="urn:microsoft.com/office/officeart/2017/3/layout/HorizontalPathTimeline"/>
    <dgm:cxn modelId="{E9161296-DD44-4DCF-981E-91619AD8BAD7}" type="presParOf" srcId="{788CF2FB-9D44-4314-BA50-B58C9BD229EA}" destId="{F1B86AFE-9BB0-469F-A67D-8E60EE87A4A2}" srcOrd="2" destOrd="0" presId="urn:microsoft.com/office/officeart/2017/3/layout/HorizontalPathTimeline"/>
    <dgm:cxn modelId="{67375B7D-4624-4CFC-BF65-D8EC1750213C}" type="presParOf" srcId="{F1B86AFE-9BB0-469F-A67D-8E60EE87A4A2}" destId="{2430E72C-424F-4E50-84F9-B23AFF45A760}" srcOrd="0" destOrd="0" presId="urn:microsoft.com/office/officeart/2017/3/layout/HorizontalPathTimeline"/>
    <dgm:cxn modelId="{474B6759-BE4E-4040-9D2A-2609A26419CF}" type="presParOf" srcId="{F1B86AFE-9BB0-469F-A67D-8E60EE87A4A2}" destId="{A9E924C9-F808-4029-8B2F-CDFC0ABBFB58}" srcOrd="1" destOrd="0" presId="urn:microsoft.com/office/officeart/2017/3/layout/HorizontalPathTimeline"/>
    <dgm:cxn modelId="{50AF29A9-D01C-4C28-A87C-EA7B82E6C97E}" type="presParOf" srcId="{A9E924C9-F808-4029-8B2F-CDFC0ABBFB58}" destId="{E99A84D4-2215-4DEF-9951-C3A0D6A641FE}" srcOrd="0" destOrd="0" presId="urn:microsoft.com/office/officeart/2017/3/layout/HorizontalPathTimeline"/>
    <dgm:cxn modelId="{E4FB788B-7F2D-4DB2-A6AD-94353D04903A}" type="presParOf" srcId="{A9E924C9-F808-4029-8B2F-CDFC0ABBFB58}" destId="{2F644516-882E-442B-A663-A14AAC492A28}" srcOrd="1" destOrd="0" presId="urn:microsoft.com/office/officeart/2017/3/layout/HorizontalPathTimeline"/>
    <dgm:cxn modelId="{C593B314-E2A5-43EE-98A0-AD93F86872B2}" type="presParOf" srcId="{F1B86AFE-9BB0-469F-A67D-8E60EE87A4A2}" destId="{D731AB06-05E4-40B4-B3F8-E320DEB53BF1}" srcOrd="2" destOrd="0" presId="urn:microsoft.com/office/officeart/2017/3/layout/HorizontalPathTimeline"/>
    <dgm:cxn modelId="{780B1E58-CE92-4183-A808-A173A791CC6B}" type="presParOf" srcId="{F1B86AFE-9BB0-469F-A67D-8E60EE87A4A2}" destId="{5F355D25-2A70-4CB1-9A18-74920781FC47}" srcOrd="3" destOrd="0" presId="urn:microsoft.com/office/officeart/2017/3/layout/HorizontalPathTimeline"/>
    <dgm:cxn modelId="{6F0D9564-F3ED-4CD4-9AF1-B32E5AAE1DAB}" type="presParOf" srcId="{F1B86AFE-9BB0-469F-A67D-8E60EE87A4A2}" destId="{1678D938-B338-4E48-97B5-A24865E534D4}" srcOrd="4" destOrd="0" presId="urn:microsoft.com/office/officeart/2017/3/layout/HorizontalPathTimeline"/>
    <dgm:cxn modelId="{AEE068A2-550E-4ED9-98A4-1E71D359AF27}" type="presParOf" srcId="{788CF2FB-9D44-4314-BA50-B58C9BD229EA}" destId="{16F10EC4-F042-4740-8A83-4E61F1FD1060}" srcOrd="3" destOrd="0" presId="urn:microsoft.com/office/officeart/2017/3/layout/HorizontalPathTimeline"/>
    <dgm:cxn modelId="{CD4E9FB4-056B-46F0-A8E8-51DC1223DC37}" type="presParOf" srcId="{788CF2FB-9D44-4314-BA50-B58C9BD229EA}" destId="{514A6BD9-A73A-4195-B821-3FA7A0C01239}" srcOrd="4" destOrd="0" presId="urn:microsoft.com/office/officeart/2017/3/layout/HorizontalPathTimeline"/>
    <dgm:cxn modelId="{92BD49CE-0E20-4D78-824B-0B8F60A83F62}" type="presParOf" srcId="{514A6BD9-A73A-4195-B821-3FA7A0C01239}" destId="{2E389DBF-B485-406C-96BB-07A37C3D6FC9}" srcOrd="0" destOrd="0" presId="urn:microsoft.com/office/officeart/2017/3/layout/HorizontalPathTimeline"/>
    <dgm:cxn modelId="{83EB3723-7B4F-4183-B97C-4B1257042318}" type="presParOf" srcId="{514A6BD9-A73A-4195-B821-3FA7A0C01239}" destId="{94FC7170-FA33-496F-8C10-18544FE9A8E5}" srcOrd="1" destOrd="0" presId="urn:microsoft.com/office/officeart/2017/3/layout/HorizontalPathTimeline"/>
    <dgm:cxn modelId="{3303DC64-9D4A-4D88-ABAC-3A46D061141B}" type="presParOf" srcId="{94FC7170-FA33-496F-8C10-18544FE9A8E5}" destId="{FEFF6740-10DC-40F5-B09C-8F5AFFE49AC8}" srcOrd="0" destOrd="0" presId="urn:microsoft.com/office/officeart/2017/3/layout/HorizontalPathTimeline"/>
    <dgm:cxn modelId="{1AAE55A9-4203-4F05-B84D-0926EDE3D464}" type="presParOf" srcId="{94FC7170-FA33-496F-8C10-18544FE9A8E5}" destId="{BBB997EE-E086-4CA9-8885-E5DA27C990F2}" srcOrd="1" destOrd="0" presId="urn:microsoft.com/office/officeart/2017/3/layout/HorizontalPathTimeline"/>
    <dgm:cxn modelId="{2A2F1766-2BFC-4983-95FC-21ED01D2F85E}" type="presParOf" srcId="{514A6BD9-A73A-4195-B821-3FA7A0C01239}" destId="{018AF27E-65B5-4B8A-8B53-5189356D3091}" srcOrd="2" destOrd="0" presId="urn:microsoft.com/office/officeart/2017/3/layout/HorizontalPathTimeline"/>
    <dgm:cxn modelId="{7C537691-47EA-4565-910A-FFFB95D9FE63}" type="presParOf" srcId="{514A6BD9-A73A-4195-B821-3FA7A0C01239}" destId="{4062123E-6804-496B-AA7E-4E33244492EB}" srcOrd="3" destOrd="0" presId="urn:microsoft.com/office/officeart/2017/3/layout/HorizontalPathTimeline"/>
    <dgm:cxn modelId="{7BAD7AA5-C10B-4365-946B-AD44F57876B4}" type="presParOf" srcId="{514A6BD9-A73A-4195-B821-3FA7A0C01239}" destId="{A88F72E7-3DAC-4CBD-A531-C5413E86FDD7}" srcOrd="4" destOrd="0" presId="urn:microsoft.com/office/officeart/2017/3/layout/HorizontalPathTimeline"/>
    <dgm:cxn modelId="{1CB7A1C3-6E11-467A-9C2F-E9421AADD35D}" type="presParOf" srcId="{788CF2FB-9D44-4314-BA50-B58C9BD229EA}" destId="{3410CF3D-E1C6-45AD-B1EB-D4188D43527E}" srcOrd="5" destOrd="0" presId="urn:microsoft.com/office/officeart/2017/3/layout/HorizontalPathTimeline"/>
    <dgm:cxn modelId="{3A14DB5F-B061-4093-9C83-9BAF73D10FD8}" type="presParOf" srcId="{788CF2FB-9D44-4314-BA50-B58C9BD229EA}" destId="{0D5E8A69-3E15-4BFA-BB2E-6815734696BD}" srcOrd="6" destOrd="0" presId="urn:microsoft.com/office/officeart/2017/3/layout/HorizontalPathTimeline"/>
    <dgm:cxn modelId="{3206A9DD-B269-4B9D-B085-0005E95C560E}" type="presParOf" srcId="{0D5E8A69-3E15-4BFA-BB2E-6815734696BD}" destId="{33F5E698-4BBE-4AB5-BA00-469D6E8EC1C3}" srcOrd="0" destOrd="0" presId="urn:microsoft.com/office/officeart/2017/3/layout/HorizontalPathTimeline"/>
    <dgm:cxn modelId="{B667682C-C161-44B7-B171-D3E15D43C644}" type="presParOf" srcId="{0D5E8A69-3E15-4BFA-BB2E-6815734696BD}" destId="{8B137555-92C5-4B9A-A030-B3F12BC8B8B3}" srcOrd="1" destOrd="0" presId="urn:microsoft.com/office/officeart/2017/3/layout/HorizontalPathTimeline"/>
    <dgm:cxn modelId="{1398750C-0232-4462-AFA1-35F22F9A50B6}" type="presParOf" srcId="{8B137555-92C5-4B9A-A030-B3F12BC8B8B3}" destId="{8E6201AD-9BAE-4610-973D-6E416CC1016F}" srcOrd="0" destOrd="0" presId="urn:microsoft.com/office/officeart/2017/3/layout/HorizontalPathTimeline"/>
    <dgm:cxn modelId="{34729C5B-E0D0-4065-82D8-8C841D3DF45B}" type="presParOf" srcId="{8B137555-92C5-4B9A-A030-B3F12BC8B8B3}" destId="{BD70F33D-0249-46DB-8BC8-F56F0A539558}" srcOrd="1" destOrd="0" presId="urn:microsoft.com/office/officeart/2017/3/layout/HorizontalPathTimeline"/>
    <dgm:cxn modelId="{2D30283F-1547-482E-8E66-598FC5DDA731}" type="presParOf" srcId="{0D5E8A69-3E15-4BFA-BB2E-6815734696BD}" destId="{69378578-32C3-44D7-AED3-F648EA2C7A6B}" srcOrd="2" destOrd="0" presId="urn:microsoft.com/office/officeart/2017/3/layout/HorizontalPathTimeline"/>
    <dgm:cxn modelId="{6E0052FB-53A3-4D73-BFE3-3C0095C33716}" type="presParOf" srcId="{0D5E8A69-3E15-4BFA-BB2E-6815734696BD}" destId="{14D8E246-BAC0-4A24-A2E9-B401FF8A67BC}" srcOrd="3" destOrd="0" presId="urn:microsoft.com/office/officeart/2017/3/layout/HorizontalPathTimeline"/>
    <dgm:cxn modelId="{17108299-A3E8-4DA5-8148-692154033959}" type="presParOf" srcId="{0D5E8A69-3E15-4BFA-BB2E-6815734696BD}" destId="{F5C6411D-317A-46A2-98BD-5ACC0D818E9A}" srcOrd="4" destOrd="0" presId="urn:microsoft.com/office/officeart/2017/3/layout/HorizontalPathTimeline"/>
    <dgm:cxn modelId="{E16507D8-0BC9-4C72-9176-94393F26711E}" type="presParOf" srcId="{788CF2FB-9D44-4314-BA50-B58C9BD229EA}" destId="{E8348E55-5C99-43E8-8907-404AA3C4E6F2}" srcOrd="7" destOrd="0" presId="urn:microsoft.com/office/officeart/2017/3/layout/HorizontalPathTimeline"/>
    <dgm:cxn modelId="{1E8C1918-F1EB-46F9-BD38-4A45AC3DC844}" type="presParOf" srcId="{788CF2FB-9D44-4314-BA50-B58C9BD229EA}" destId="{297294A4-9E50-4F08-A63D-EA94F8F35C8D}" srcOrd="8" destOrd="0" presId="urn:microsoft.com/office/officeart/2017/3/layout/HorizontalPathTimeline"/>
    <dgm:cxn modelId="{CB6B90ED-3C1B-4FEA-9778-AC1BA69845D4}" type="presParOf" srcId="{297294A4-9E50-4F08-A63D-EA94F8F35C8D}" destId="{A551B21E-1301-4B83-A48C-134141E20C77}" srcOrd="0" destOrd="0" presId="urn:microsoft.com/office/officeart/2017/3/layout/HorizontalPathTimeline"/>
    <dgm:cxn modelId="{47EE4730-AE17-4FB1-8029-40F2B31C1922}" type="presParOf" srcId="{297294A4-9E50-4F08-A63D-EA94F8F35C8D}" destId="{9C8C3717-4258-4286-A714-6CCC1EFBC487}" srcOrd="1" destOrd="0" presId="urn:microsoft.com/office/officeart/2017/3/layout/HorizontalPathTimeline"/>
    <dgm:cxn modelId="{43FFFBED-A862-445F-8EB0-13464838A66B}" type="presParOf" srcId="{9C8C3717-4258-4286-A714-6CCC1EFBC487}" destId="{FB5D76D6-599E-4DDE-82D5-356E7734C29E}" srcOrd="0" destOrd="0" presId="urn:microsoft.com/office/officeart/2017/3/layout/HorizontalPathTimeline"/>
    <dgm:cxn modelId="{AF90CA87-8FCB-433F-9695-61D9D9CB7F96}" type="presParOf" srcId="{9C8C3717-4258-4286-A714-6CCC1EFBC487}" destId="{5586AD3B-9EDB-4B71-882E-FB997D8E3123}" srcOrd="1" destOrd="0" presId="urn:microsoft.com/office/officeart/2017/3/layout/HorizontalPathTimeline"/>
    <dgm:cxn modelId="{97DB76C7-BC43-4B46-9BAC-A06140C72864}" type="presParOf" srcId="{297294A4-9E50-4F08-A63D-EA94F8F35C8D}" destId="{C07D0F61-A087-4EE5-9FDE-701DE492ADA4}" srcOrd="2" destOrd="0" presId="urn:microsoft.com/office/officeart/2017/3/layout/HorizontalPathTimeline"/>
    <dgm:cxn modelId="{72E29A48-4056-4C64-B7D1-AC1516D452E3}" type="presParOf" srcId="{297294A4-9E50-4F08-A63D-EA94F8F35C8D}" destId="{772682C9-E517-45C5-A661-19F25163A5D6}" srcOrd="3" destOrd="0" presId="urn:microsoft.com/office/officeart/2017/3/layout/HorizontalPathTimeline"/>
    <dgm:cxn modelId="{BC8EB9EB-B57A-40CE-8363-38A811394268}" type="presParOf" srcId="{297294A4-9E50-4F08-A63D-EA94F8F35C8D}" destId="{39FB5618-8CD8-4846-8E92-6B8F3A2F3387}"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891EC-579E-44F0-9E16-BCB85A290D68}">
      <dsp:nvSpPr>
        <dsp:cNvPr id="0" name=""/>
        <dsp:cNvSpPr/>
      </dsp:nvSpPr>
      <dsp:spPr>
        <a:xfrm>
          <a:off x="284537"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February</a:t>
          </a:r>
        </a:p>
      </dsp:txBody>
      <dsp:txXfrm>
        <a:off x="284537" y="1893520"/>
        <a:ext cx="2243403" cy="398450"/>
      </dsp:txXfrm>
    </dsp:sp>
    <dsp:sp modelId="{BDC04EDC-DE1A-43CB-B739-DE999BF0BF5E}">
      <dsp:nvSpPr>
        <dsp:cNvPr id="0" name=""/>
        <dsp:cNvSpPr/>
      </dsp:nvSpPr>
      <dsp:spPr>
        <a:xfrm>
          <a:off x="0" y="1692532"/>
          <a:ext cx="8420986" cy="1410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94EA52-9DB9-4F7C-9BD1-100D6BF836CC}">
      <dsp:nvSpPr>
        <dsp:cNvPr id="0" name=""/>
        <dsp:cNvSpPr/>
      </dsp:nvSpPr>
      <dsp:spPr>
        <a:xfrm>
          <a:off x="172367" y="170795"/>
          <a:ext cx="2467743" cy="92229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Learn about NLP and conduct preliminary research</a:t>
          </a:r>
        </a:p>
      </dsp:txBody>
      <dsp:txXfrm>
        <a:off x="172367" y="170795"/>
        <a:ext cx="2467743" cy="922297"/>
      </dsp:txXfrm>
    </dsp:sp>
    <dsp:sp modelId="{CDD01437-B333-4273-8BF9-303974B0F897}">
      <dsp:nvSpPr>
        <dsp:cNvPr id="0" name=""/>
        <dsp:cNvSpPr/>
      </dsp:nvSpPr>
      <dsp:spPr>
        <a:xfrm>
          <a:off x="1406238"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2430E72C-424F-4E50-84F9-B23AFF45A760}">
      <dsp:nvSpPr>
        <dsp:cNvPr id="0" name=""/>
        <dsp:cNvSpPr/>
      </dsp:nvSpPr>
      <dsp:spPr>
        <a:xfrm>
          <a:off x="1686664" y="1234138"/>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March</a:t>
          </a:r>
        </a:p>
      </dsp:txBody>
      <dsp:txXfrm>
        <a:off x="1686664" y="1234138"/>
        <a:ext cx="2243403" cy="398450"/>
      </dsp:txXfrm>
    </dsp:sp>
    <dsp:sp modelId="{E99A84D4-2215-4DEF-9951-C3A0D6A641FE}">
      <dsp:nvSpPr>
        <dsp:cNvPr id="0" name=""/>
        <dsp:cNvSpPr/>
      </dsp:nvSpPr>
      <dsp:spPr>
        <a:xfrm>
          <a:off x="1574494" y="2433015"/>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Launch Presentation &amp; Data Exploration</a:t>
          </a:r>
        </a:p>
      </dsp:txBody>
      <dsp:txXfrm>
        <a:off x="1574494" y="2433015"/>
        <a:ext cx="2467743" cy="707095"/>
      </dsp:txXfrm>
    </dsp:sp>
    <dsp:sp modelId="{D731AB06-05E4-40B4-B3F8-E320DEB53BF1}">
      <dsp:nvSpPr>
        <dsp:cNvPr id="0" name=""/>
        <dsp:cNvSpPr/>
      </dsp:nvSpPr>
      <dsp:spPr>
        <a:xfrm>
          <a:off x="2808365" y="1833576"/>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C82FC70-B506-428F-A3D0-FC0AE53191C6}">
      <dsp:nvSpPr>
        <dsp:cNvPr id="0" name=""/>
        <dsp:cNvSpPr/>
      </dsp:nvSpPr>
      <dsp:spPr>
        <a:xfrm>
          <a:off x="1362162"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5F355D25-2A70-4CB1-9A18-74920781FC47}">
      <dsp:nvSpPr>
        <dsp:cNvPr id="0" name=""/>
        <dsp:cNvSpPr/>
      </dsp:nvSpPr>
      <dsp:spPr>
        <a:xfrm>
          <a:off x="2764289"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2E389DBF-B485-406C-96BB-07A37C3D6FC9}">
      <dsp:nvSpPr>
        <dsp:cNvPr id="0" name=""/>
        <dsp:cNvSpPr/>
      </dsp:nvSpPr>
      <dsp:spPr>
        <a:xfrm>
          <a:off x="3088791"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April</a:t>
          </a:r>
        </a:p>
      </dsp:txBody>
      <dsp:txXfrm>
        <a:off x="3088791" y="1893520"/>
        <a:ext cx="2243403" cy="398450"/>
      </dsp:txXfrm>
    </dsp:sp>
    <dsp:sp modelId="{FEFF6740-10DC-40F5-B09C-8F5AFFE49AC8}">
      <dsp:nvSpPr>
        <dsp:cNvPr id="0" name=""/>
        <dsp:cNvSpPr/>
      </dsp:nvSpPr>
      <dsp:spPr>
        <a:xfrm>
          <a:off x="2976621" y="385998"/>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Extensive Analysis using NLP and Machine Learning</a:t>
          </a:r>
        </a:p>
      </dsp:txBody>
      <dsp:txXfrm>
        <a:off x="2976621" y="385998"/>
        <a:ext cx="2467743" cy="707095"/>
      </dsp:txXfrm>
    </dsp:sp>
    <dsp:sp modelId="{018AF27E-65B5-4B8A-8B53-5189356D3091}">
      <dsp:nvSpPr>
        <dsp:cNvPr id="0" name=""/>
        <dsp:cNvSpPr/>
      </dsp:nvSpPr>
      <dsp:spPr>
        <a:xfrm>
          <a:off x="4210492"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33F5E698-4BBE-4AB5-BA00-469D6E8EC1C3}">
      <dsp:nvSpPr>
        <dsp:cNvPr id="0" name=""/>
        <dsp:cNvSpPr/>
      </dsp:nvSpPr>
      <dsp:spPr>
        <a:xfrm>
          <a:off x="4490918" y="1234138"/>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June</a:t>
          </a:r>
        </a:p>
      </dsp:txBody>
      <dsp:txXfrm>
        <a:off x="4490918" y="1234138"/>
        <a:ext cx="2243403" cy="398450"/>
      </dsp:txXfrm>
    </dsp:sp>
    <dsp:sp modelId="{8E6201AD-9BAE-4610-973D-6E416CC1016F}">
      <dsp:nvSpPr>
        <dsp:cNvPr id="0" name=""/>
        <dsp:cNvSpPr/>
      </dsp:nvSpPr>
      <dsp:spPr>
        <a:xfrm>
          <a:off x="4378748" y="2433015"/>
          <a:ext cx="2467743" cy="5072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Interpret Results</a:t>
          </a:r>
        </a:p>
      </dsp:txBody>
      <dsp:txXfrm>
        <a:off x="4378748" y="2433015"/>
        <a:ext cx="2467743" cy="507263"/>
      </dsp:txXfrm>
    </dsp:sp>
    <dsp:sp modelId="{69378578-32C3-44D7-AED3-F648EA2C7A6B}">
      <dsp:nvSpPr>
        <dsp:cNvPr id="0" name=""/>
        <dsp:cNvSpPr/>
      </dsp:nvSpPr>
      <dsp:spPr>
        <a:xfrm>
          <a:off x="5612620" y="1833576"/>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4062123E-6804-496B-AA7E-4E33244492EB}">
      <dsp:nvSpPr>
        <dsp:cNvPr id="0" name=""/>
        <dsp:cNvSpPr/>
      </dsp:nvSpPr>
      <dsp:spPr>
        <a:xfrm>
          <a:off x="4166416"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14D8E246-BAC0-4A24-A2E9-B401FF8A67BC}">
      <dsp:nvSpPr>
        <dsp:cNvPr id="0" name=""/>
        <dsp:cNvSpPr/>
      </dsp:nvSpPr>
      <dsp:spPr>
        <a:xfrm>
          <a:off x="5568543"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A551B21E-1301-4B83-A48C-134141E20C77}">
      <dsp:nvSpPr>
        <dsp:cNvPr id="0" name=""/>
        <dsp:cNvSpPr/>
      </dsp:nvSpPr>
      <dsp:spPr>
        <a:xfrm>
          <a:off x="5893045"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July</a:t>
          </a:r>
        </a:p>
      </dsp:txBody>
      <dsp:txXfrm>
        <a:off x="5893045" y="1893520"/>
        <a:ext cx="2243403" cy="398450"/>
      </dsp:txXfrm>
    </dsp:sp>
    <dsp:sp modelId="{FB5D76D6-599E-4DDE-82D5-356E7734C29E}">
      <dsp:nvSpPr>
        <dsp:cNvPr id="0" name=""/>
        <dsp:cNvSpPr/>
      </dsp:nvSpPr>
      <dsp:spPr>
        <a:xfrm>
          <a:off x="5780875" y="385998"/>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Conclude Analysis and Wrap Presentation</a:t>
          </a:r>
        </a:p>
      </dsp:txBody>
      <dsp:txXfrm>
        <a:off x="5780875" y="385998"/>
        <a:ext cx="2467743" cy="707095"/>
      </dsp:txXfrm>
    </dsp:sp>
    <dsp:sp modelId="{C07D0F61-A087-4EE5-9FDE-701DE492ADA4}">
      <dsp:nvSpPr>
        <dsp:cNvPr id="0" name=""/>
        <dsp:cNvSpPr/>
      </dsp:nvSpPr>
      <dsp:spPr>
        <a:xfrm>
          <a:off x="7014747"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772682C9-E517-45C5-A661-19F25163A5D6}">
      <dsp:nvSpPr>
        <dsp:cNvPr id="0" name=""/>
        <dsp:cNvSpPr/>
      </dsp:nvSpPr>
      <dsp:spPr>
        <a:xfrm>
          <a:off x="6970670"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533b19b75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6533b19b75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g6533b19b75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https://www.google.com/</a:t>
            </a:r>
            <a:r>
              <a:rPr lang="en-US" dirty="0" err="1"/>
              <a:t>search?q</a:t>
            </a:r>
            <a:r>
              <a:rPr lang="en-US" dirty="0"/>
              <a:t>=</a:t>
            </a:r>
            <a:r>
              <a:rPr lang="en-US" dirty="0" err="1"/>
              <a:t>covid+vaccine+timeline&amp;rlz</a:t>
            </a:r>
            <a:r>
              <a:rPr lang="en-US" dirty="0"/>
              <a:t>=1C1CHBF_enUS898US898&amp;oq=</a:t>
            </a:r>
            <a:r>
              <a:rPr lang="en-US" dirty="0" err="1"/>
              <a:t>covid+vaccine+timeline&amp;aqs</a:t>
            </a:r>
            <a:r>
              <a:rPr lang="en-US" dirty="0"/>
              <a:t>=chrome..69i57j0i512l8j0i20i263i512.3049j0j7&amp;sourceid=</a:t>
            </a:r>
            <a:r>
              <a:rPr lang="en-US" dirty="0" err="1"/>
              <a:t>chrome&amp;ie</a:t>
            </a:r>
            <a:r>
              <a:rPr lang="en-US" dirty="0"/>
              <a:t>=UTF-8#cobssid=</a:t>
            </a:r>
            <a:r>
              <a:rPr lang="en-US" dirty="0" err="1"/>
              <a:t>s&amp;colocmid</a:t>
            </a:r>
            <a:r>
              <a:rPr lang="en-US" dirty="0"/>
              <a:t>=/m/09c7w0&amp;coasync=0</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Since the emergence of the COVID-19 pandemic, we have seen the polarization and politization of public health topics such as face masks and vaccinations in mass media. According to a study performed by Elisa Shearer and Amy Mitchell, more than half of Americans use social media as a platform to obtain news (Shearer et al., 2021). This project will explore Twitter discourse around the topic of COVID-19, seeking to understand which users or topics dominate discourse. The broader significance of this project is to gain insight on how information* is spread on the Twitter platform. </a:t>
            </a:r>
          </a:p>
          <a:p>
            <a:pPr marL="0" lvl="0" indent="0" algn="l" rtl="0">
              <a:spcBef>
                <a:spcPts val="0"/>
              </a:spcBef>
              <a:spcAft>
                <a:spcPts val="0"/>
              </a:spcAft>
              <a:buNone/>
            </a:pPr>
            <a:endParaRPr dirty="0"/>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Since the emergence of the COVID-19 pandemic, we have seen the polarization and politization of public health topics such as face masks and vaccinations in mass media. According to a study performed by Elisa Shearer and Amy Mitchell, more than half of Americans use social media as a platform to obtain news (Shearer et al., 2021). This project will explore Twitter discourse around the topic of COVID-19, seeking to understand which users or topics dominate discourse. The broader significance of this project is to gain insight on how information* is spread on the Twitter platform. </a:t>
            </a:r>
          </a:p>
          <a:p>
            <a:pPr marL="0" lvl="0" indent="0" algn="l" rtl="0">
              <a:spcBef>
                <a:spcPts val="0"/>
              </a:spcBef>
              <a:spcAft>
                <a:spcPts val="0"/>
              </a:spcAft>
              <a:buNone/>
            </a:pPr>
            <a:endParaRPr dirty="0"/>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38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501a4f0d8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g501a4f0d8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81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4664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8c370ed8b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8c370ed8b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g8c370ed8bf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921925"/>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2590800" y="-533399"/>
            <a:ext cx="396240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1"/>
            <a:ext cx="8229600" cy="396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93CDDD"/>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93CDDD"/>
              </a:buClr>
              <a:buSzPts val="2800"/>
              <a:buChar char="•"/>
              <a:defRPr sz="2800"/>
            </a:lvl1pPr>
            <a:lvl2pPr marL="914400" lvl="1" indent="-381000" algn="l">
              <a:lnSpc>
                <a:spcPct val="100000"/>
              </a:lnSpc>
              <a:spcBef>
                <a:spcPts val="480"/>
              </a:spcBef>
              <a:spcAft>
                <a:spcPts val="0"/>
              </a:spcAft>
              <a:buClr>
                <a:srgbClr val="93CDDD"/>
              </a:buClr>
              <a:buSzPts val="2400"/>
              <a:buChar char="–"/>
              <a:defRPr sz="2400"/>
            </a:lvl2pPr>
            <a:lvl3pPr marL="1371600" lvl="2" indent="-355600" algn="l">
              <a:lnSpc>
                <a:spcPct val="100000"/>
              </a:lnSpc>
              <a:spcBef>
                <a:spcPts val="400"/>
              </a:spcBef>
              <a:spcAft>
                <a:spcPts val="0"/>
              </a:spcAft>
              <a:buClr>
                <a:srgbClr val="93CDDD"/>
              </a:buClr>
              <a:buSzPts val="2000"/>
              <a:buChar char="•"/>
              <a:defRPr sz="2000"/>
            </a:lvl3pPr>
            <a:lvl4pPr marL="1828800" lvl="3" indent="-342900" algn="l">
              <a:lnSpc>
                <a:spcPct val="100000"/>
              </a:lnSpc>
              <a:spcBef>
                <a:spcPts val="360"/>
              </a:spcBef>
              <a:spcAft>
                <a:spcPts val="0"/>
              </a:spcAft>
              <a:buClr>
                <a:srgbClr val="93CDDD"/>
              </a:buClr>
              <a:buSzPts val="1800"/>
              <a:buChar char="–"/>
              <a:defRPr sz="1800"/>
            </a:lvl4pPr>
            <a:lvl5pPr marL="2286000" lvl="4" indent="-342900" algn="l">
              <a:lnSpc>
                <a:spcPct val="100000"/>
              </a:lnSpc>
              <a:spcBef>
                <a:spcPts val="360"/>
              </a:spcBef>
              <a:spcAft>
                <a:spcPts val="0"/>
              </a:spcAft>
              <a:buClr>
                <a:srgbClr val="93CDDD"/>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93CDDD"/>
              </a:buClr>
              <a:buSzPts val="2800"/>
              <a:buChar char="•"/>
              <a:defRPr sz="2800"/>
            </a:lvl1pPr>
            <a:lvl2pPr marL="914400" lvl="1" indent="-381000" algn="l">
              <a:lnSpc>
                <a:spcPct val="100000"/>
              </a:lnSpc>
              <a:spcBef>
                <a:spcPts val="480"/>
              </a:spcBef>
              <a:spcAft>
                <a:spcPts val="0"/>
              </a:spcAft>
              <a:buClr>
                <a:srgbClr val="93CDDD"/>
              </a:buClr>
              <a:buSzPts val="2400"/>
              <a:buChar char="–"/>
              <a:defRPr sz="2400"/>
            </a:lvl2pPr>
            <a:lvl3pPr marL="1371600" lvl="2" indent="-355600" algn="l">
              <a:lnSpc>
                <a:spcPct val="100000"/>
              </a:lnSpc>
              <a:spcBef>
                <a:spcPts val="400"/>
              </a:spcBef>
              <a:spcAft>
                <a:spcPts val="0"/>
              </a:spcAft>
              <a:buClr>
                <a:srgbClr val="93CDDD"/>
              </a:buClr>
              <a:buSzPts val="2000"/>
              <a:buChar char="•"/>
              <a:defRPr sz="2000"/>
            </a:lvl3pPr>
            <a:lvl4pPr marL="1828800" lvl="3" indent="-342900" algn="l">
              <a:lnSpc>
                <a:spcPct val="100000"/>
              </a:lnSpc>
              <a:spcBef>
                <a:spcPts val="360"/>
              </a:spcBef>
              <a:spcAft>
                <a:spcPts val="0"/>
              </a:spcAft>
              <a:buClr>
                <a:srgbClr val="93CDDD"/>
              </a:buClr>
              <a:buSzPts val="1800"/>
              <a:buChar char="–"/>
              <a:defRPr sz="1800"/>
            </a:lvl4pPr>
            <a:lvl5pPr marL="2286000" lvl="4" indent="-342900" algn="l">
              <a:lnSpc>
                <a:spcPct val="100000"/>
              </a:lnSpc>
              <a:spcBef>
                <a:spcPts val="360"/>
              </a:spcBef>
              <a:spcAft>
                <a:spcPts val="0"/>
              </a:spcAft>
              <a:buClr>
                <a:srgbClr val="93CDDD"/>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93CDDD"/>
              </a:buClr>
              <a:buSzPts val="2400"/>
              <a:buNone/>
              <a:defRPr sz="2400" b="1"/>
            </a:lvl1pPr>
            <a:lvl2pPr marL="914400" lvl="1" indent="-228600" algn="l">
              <a:lnSpc>
                <a:spcPct val="100000"/>
              </a:lnSpc>
              <a:spcBef>
                <a:spcPts val="400"/>
              </a:spcBef>
              <a:spcAft>
                <a:spcPts val="0"/>
              </a:spcAft>
              <a:buClr>
                <a:srgbClr val="93CDDD"/>
              </a:buClr>
              <a:buSzPts val="2000"/>
              <a:buNone/>
              <a:defRPr sz="2000" b="1"/>
            </a:lvl2pPr>
            <a:lvl3pPr marL="1371600" lvl="2" indent="-228600" algn="l">
              <a:lnSpc>
                <a:spcPct val="100000"/>
              </a:lnSpc>
              <a:spcBef>
                <a:spcPts val="360"/>
              </a:spcBef>
              <a:spcAft>
                <a:spcPts val="0"/>
              </a:spcAft>
              <a:buClr>
                <a:srgbClr val="93CDDD"/>
              </a:buClr>
              <a:buSzPts val="1800"/>
              <a:buNone/>
              <a:defRPr sz="1800" b="1"/>
            </a:lvl3pPr>
            <a:lvl4pPr marL="1828800" lvl="3" indent="-228600" algn="l">
              <a:lnSpc>
                <a:spcPct val="100000"/>
              </a:lnSpc>
              <a:spcBef>
                <a:spcPts val="320"/>
              </a:spcBef>
              <a:spcAft>
                <a:spcPts val="0"/>
              </a:spcAft>
              <a:buClr>
                <a:srgbClr val="93CDDD"/>
              </a:buClr>
              <a:buSzPts val="1600"/>
              <a:buNone/>
              <a:defRPr sz="1600" b="1"/>
            </a:lvl4pPr>
            <a:lvl5pPr marL="2286000" lvl="4" indent="-228600" algn="l">
              <a:lnSpc>
                <a:spcPct val="100000"/>
              </a:lnSpc>
              <a:spcBef>
                <a:spcPts val="320"/>
              </a:spcBef>
              <a:spcAft>
                <a:spcPts val="0"/>
              </a:spcAft>
              <a:buClr>
                <a:srgbClr val="93CDDD"/>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4" name="Google Shape;44;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93CDDD"/>
              </a:buClr>
              <a:buSzPts val="2400"/>
              <a:buChar char="•"/>
              <a:defRPr sz="2400"/>
            </a:lvl1pPr>
            <a:lvl2pPr marL="914400" lvl="1" indent="-355600" algn="l">
              <a:lnSpc>
                <a:spcPct val="100000"/>
              </a:lnSpc>
              <a:spcBef>
                <a:spcPts val="400"/>
              </a:spcBef>
              <a:spcAft>
                <a:spcPts val="0"/>
              </a:spcAft>
              <a:buClr>
                <a:srgbClr val="93CDDD"/>
              </a:buClr>
              <a:buSzPts val="2000"/>
              <a:buChar char="–"/>
              <a:defRPr sz="2000"/>
            </a:lvl2pPr>
            <a:lvl3pPr marL="1371600" lvl="2" indent="-342900" algn="l">
              <a:lnSpc>
                <a:spcPct val="100000"/>
              </a:lnSpc>
              <a:spcBef>
                <a:spcPts val="360"/>
              </a:spcBef>
              <a:spcAft>
                <a:spcPts val="0"/>
              </a:spcAft>
              <a:buClr>
                <a:srgbClr val="93CDDD"/>
              </a:buClr>
              <a:buSzPts val="1800"/>
              <a:buChar char="•"/>
              <a:defRPr sz="1800"/>
            </a:lvl3pPr>
            <a:lvl4pPr marL="1828800" lvl="3" indent="-330200" algn="l">
              <a:lnSpc>
                <a:spcPct val="100000"/>
              </a:lnSpc>
              <a:spcBef>
                <a:spcPts val="320"/>
              </a:spcBef>
              <a:spcAft>
                <a:spcPts val="0"/>
              </a:spcAft>
              <a:buClr>
                <a:srgbClr val="93CDDD"/>
              </a:buClr>
              <a:buSzPts val="1600"/>
              <a:buChar char="–"/>
              <a:defRPr sz="1600"/>
            </a:lvl4pPr>
            <a:lvl5pPr marL="2286000" lvl="4" indent="-330200" algn="l">
              <a:lnSpc>
                <a:spcPct val="100000"/>
              </a:lnSpc>
              <a:spcBef>
                <a:spcPts val="320"/>
              </a:spcBef>
              <a:spcAft>
                <a:spcPts val="0"/>
              </a:spcAft>
              <a:buClr>
                <a:srgbClr val="93CDDD"/>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5" name="Google Shape;45;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93CDDD"/>
              </a:buClr>
              <a:buSzPts val="2400"/>
              <a:buNone/>
              <a:defRPr sz="2400" b="1"/>
            </a:lvl1pPr>
            <a:lvl2pPr marL="914400" lvl="1" indent="-228600" algn="l">
              <a:lnSpc>
                <a:spcPct val="100000"/>
              </a:lnSpc>
              <a:spcBef>
                <a:spcPts val="400"/>
              </a:spcBef>
              <a:spcAft>
                <a:spcPts val="0"/>
              </a:spcAft>
              <a:buClr>
                <a:srgbClr val="93CDDD"/>
              </a:buClr>
              <a:buSzPts val="2000"/>
              <a:buNone/>
              <a:defRPr sz="2000" b="1"/>
            </a:lvl2pPr>
            <a:lvl3pPr marL="1371600" lvl="2" indent="-228600" algn="l">
              <a:lnSpc>
                <a:spcPct val="100000"/>
              </a:lnSpc>
              <a:spcBef>
                <a:spcPts val="360"/>
              </a:spcBef>
              <a:spcAft>
                <a:spcPts val="0"/>
              </a:spcAft>
              <a:buClr>
                <a:srgbClr val="93CDDD"/>
              </a:buClr>
              <a:buSzPts val="1800"/>
              <a:buNone/>
              <a:defRPr sz="1800" b="1"/>
            </a:lvl3pPr>
            <a:lvl4pPr marL="1828800" lvl="3" indent="-228600" algn="l">
              <a:lnSpc>
                <a:spcPct val="100000"/>
              </a:lnSpc>
              <a:spcBef>
                <a:spcPts val="320"/>
              </a:spcBef>
              <a:spcAft>
                <a:spcPts val="0"/>
              </a:spcAft>
              <a:buClr>
                <a:srgbClr val="93CDDD"/>
              </a:buClr>
              <a:buSzPts val="1600"/>
              <a:buNone/>
              <a:defRPr sz="1600" b="1"/>
            </a:lvl4pPr>
            <a:lvl5pPr marL="2286000" lvl="4" indent="-228600" algn="l">
              <a:lnSpc>
                <a:spcPct val="100000"/>
              </a:lnSpc>
              <a:spcBef>
                <a:spcPts val="320"/>
              </a:spcBef>
              <a:spcAft>
                <a:spcPts val="0"/>
              </a:spcAft>
              <a:buClr>
                <a:srgbClr val="93CDDD"/>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6" name="Google Shape;46;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93CDDD"/>
              </a:buClr>
              <a:buSzPts val="2400"/>
              <a:buChar char="•"/>
              <a:defRPr sz="2400"/>
            </a:lvl1pPr>
            <a:lvl2pPr marL="914400" lvl="1" indent="-355600" algn="l">
              <a:lnSpc>
                <a:spcPct val="100000"/>
              </a:lnSpc>
              <a:spcBef>
                <a:spcPts val="400"/>
              </a:spcBef>
              <a:spcAft>
                <a:spcPts val="0"/>
              </a:spcAft>
              <a:buClr>
                <a:srgbClr val="93CDDD"/>
              </a:buClr>
              <a:buSzPts val="2000"/>
              <a:buChar char="–"/>
              <a:defRPr sz="2000"/>
            </a:lvl2pPr>
            <a:lvl3pPr marL="1371600" lvl="2" indent="-342900" algn="l">
              <a:lnSpc>
                <a:spcPct val="100000"/>
              </a:lnSpc>
              <a:spcBef>
                <a:spcPts val="360"/>
              </a:spcBef>
              <a:spcAft>
                <a:spcPts val="0"/>
              </a:spcAft>
              <a:buClr>
                <a:srgbClr val="93CDDD"/>
              </a:buClr>
              <a:buSzPts val="1800"/>
              <a:buChar char="•"/>
              <a:defRPr sz="1800"/>
            </a:lvl3pPr>
            <a:lvl4pPr marL="1828800" lvl="3" indent="-330200" algn="l">
              <a:lnSpc>
                <a:spcPct val="100000"/>
              </a:lnSpc>
              <a:spcBef>
                <a:spcPts val="320"/>
              </a:spcBef>
              <a:spcAft>
                <a:spcPts val="0"/>
              </a:spcAft>
              <a:buClr>
                <a:srgbClr val="93CDDD"/>
              </a:buClr>
              <a:buSzPts val="1600"/>
              <a:buChar char="–"/>
              <a:defRPr sz="1600"/>
            </a:lvl4pPr>
            <a:lvl5pPr marL="2286000" lvl="4" indent="-330200" algn="l">
              <a:lnSpc>
                <a:spcPct val="100000"/>
              </a:lnSpc>
              <a:spcBef>
                <a:spcPts val="320"/>
              </a:spcBef>
              <a:spcAft>
                <a:spcPts val="0"/>
              </a:spcAft>
              <a:buClr>
                <a:srgbClr val="93CDDD"/>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7" name="Google Shape;4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93CDD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93CDDD"/>
              </a:buClr>
              <a:buSzPts val="3200"/>
              <a:buChar char="•"/>
              <a:defRPr sz="3200"/>
            </a:lvl1pPr>
            <a:lvl2pPr marL="914400" lvl="1" indent="-406400" algn="l">
              <a:lnSpc>
                <a:spcPct val="100000"/>
              </a:lnSpc>
              <a:spcBef>
                <a:spcPts val="560"/>
              </a:spcBef>
              <a:spcAft>
                <a:spcPts val="0"/>
              </a:spcAft>
              <a:buClr>
                <a:srgbClr val="93CDDD"/>
              </a:buClr>
              <a:buSzPts val="2800"/>
              <a:buChar char="–"/>
              <a:defRPr sz="2800"/>
            </a:lvl2pPr>
            <a:lvl3pPr marL="1371600" lvl="2" indent="-381000" algn="l">
              <a:lnSpc>
                <a:spcPct val="100000"/>
              </a:lnSpc>
              <a:spcBef>
                <a:spcPts val="480"/>
              </a:spcBef>
              <a:spcAft>
                <a:spcPts val="0"/>
              </a:spcAft>
              <a:buClr>
                <a:srgbClr val="93CDDD"/>
              </a:buClr>
              <a:buSzPts val="2400"/>
              <a:buChar char="•"/>
              <a:defRPr sz="2400"/>
            </a:lvl3pPr>
            <a:lvl4pPr marL="1828800" lvl="3" indent="-355600" algn="l">
              <a:lnSpc>
                <a:spcPct val="100000"/>
              </a:lnSpc>
              <a:spcBef>
                <a:spcPts val="400"/>
              </a:spcBef>
              <a:spcAft>
                <a:spcPts val="0"/>
              </a:spcAft>
              <a:buClr>
                <a:srgbClr val="93CDDD"/>
              </a:buClr>
              <a:buSzPts val="2000"/>
              <a:buChar char="–"/>
              <a:defRPr sz="2000"/>
            </a:lvl4pPr>
            <a:lvl5pPr marL="2286000" lvl="4" indent="-355600" algn="l">
              <a:lnSpc>
                <a:spcPct val="100000"/>
              </a:lnSpc>
              <a:spcBef>
                <a:spcPts val="400"/>
              </a:spcBef>
              <a:spcAft>
                <a:spcPts val="0"/>
              </a:spcAft>
              <a:buClr>
                <a:srgbClr val="93CDDD"/>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93CDDD"/>
              </a:buClr>
              <a:buSzPts val="1400"/>
              <a:buNone/>
              <a:defRPr sz="1400"/>
            </a:lvl1pPr>
            <a:lvl2pPr marL="914400" lvl="1" indent="-228600" algn="l">
              <a:lnSpc>
                <a:spcPct val="100000"/>
              </a:lnSpc>
              <a:spcBef>
                <a:spcPts val="240"/>
              </a:spcBef>
              <a:spcAft>
                <a:spcPts val="0"/>
              </a:spcAft>
              <a:buClr>
                <a:srgbClr val="93CDDD"/>
              </a:buClr>
              <a:buSzPts val="1200"/>
              <a:buNone/>
              <a:defRPr sz="1200"/>
            </a:lvl2pPr>
            <a:lvl3pPr marL="1371600" lvl="2" indent="-228600" algn="l">
              <a:lnSpc>
                <a:spcPct val="100000"/>
              </a:lnSpc>
              <a:spcBef>
                <a:spcPts val="200"/>
              </a:spcBef>
              <a:spcAft>
                <a:spcPts val="0"/>
              </a:spcAft>
              <a:buClr>
                <a:srgbClr val="93CDDD"/>
              </a:buClr>
              <a:buSzPts val="1000"/>
              <a:buNone/>
              <a:defRPr sz="1000"/>
            </a:lvl3pPr>
            <a:lvl4pPr marL="1828800" lvl="3" indent="-228600" algn="l">
              <a:lnSpc>
                <a:spcPct val="100000"/>
              </a:lnSpc>
              <a:spcBef>
                <a:spcPts val="180"/>
              </a:spcBef>
              <a:spcAft>
                <a:spcPts val="0"/>
              </a:spcAft>
              <a:buClr>
                <a:srgbClr val="93CDDD"/>
              </a:buClr>
              <a:buSzPts val="900"/>
              <a:buNone/>
              <a:defRPr sz="900"/>
            </a:lvl4pPr>
            <a:lvl5pPr marL="2286000" lvl="4" indent="-228600" algn="l">
              <a:lnSpc>
                <a:spcPct val="100000"/>
              </a:lnSpc>
              <a:spcBef>
                <a:spcPts val="180"/>
              </a:spcBef>
              <a:spcAft>
                <a:spcPts val="0"/>
              </a:spcAft>
              <a:buClr>
                <a:srgbClr val="93CDDD"/>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93CDD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93CDDD"/>
              </a:buClr>
              <a:buSzPts val="3200"/>
              <a:buFont typeface="Arial"/>
              <a:buNone/>
              <a:defRPr sz="3200" b="0" i="0" u="none" strike="noStrike" cap="none">
                <a:solidFill>
                  <a:srgbClr val="93CDDD"/>
                </a:solidFill>
                <a:latin typeface="Calibri"/>
                <a:ea typeface="Calibri"/>
                <a:cs typeface="Calibri"/>
                <a:sym typeface="Calibri"/>
              </a:defRPr>
            </a:lvl1pPr>
            <a:lvl2pPr marR="0" lvl="1" algn="l" rtl="0">
              <a:lnSpc>
                <a:spcPct val="100000"/>
              </a:lnSpc>
              <a:spcBef>
                <a:spcPts val="560"/>
              </a:spcBef>
              <a:spcAft>
                <a:spcPts val="0"/>
              </a:spcAft>
              <a:buClr>
                <a:srgbClr val="93CDDD"/>
              </a:buClr>
              <a:buSzPts val="2800"/>
              <a:buFont typeface="Arial"/>
              <a:buNone/>
              <a:defRPr sz="2800" b="0" i="0" u="none" strike="noStrike" cap="none">
                <a:solidFill>
                  <a:srgbClr val="93CDDD"/>
                </a:solidFill>
                <a:latin typeface="Calibri"/>
                <a:ea typeface="Calibri"/>
                <a:cs typeface="Calibri"/>
                <a:sym typeface="Calibri"/>
              </a:defRPr>
            </a:lvl2pPr>
            <a:lvl3pPr marR="0" lvl="2" algn="l" rtl="0">
              <a:lnSpc>
                <a:spcPct val="100000"/>
              </a:lnSpc>
              <a:spcBef>
                <a:spcPts val="480"/>
              </a:spcBef>
              <a:spcAft>
                <a:spcPts val="0"/>
              </a:spcAft>
              <a:buClr>
                <a:srgbClr val="93CDDD"/>
              </a:buClr>
              <a:buSzPts val="2400"/>
              <a:buFont typeface="Arial"/>
              <a:buNone/>
              <a:defRPr sz="2400" b="0" i="0" u="none" strike="noStrike" cap="none">
                <a:solidFill>
                  <a:srgbClr val="93CDDD"/>
                </a:solidFill>
                <a:latin typeface="Calibri"/>
                <a:ea typeface="Calibri"/>
                <a:cs typeface="Calibri"/>
                <a:sym typeface="Calibri"/>
              </a:defRPr>
            </a:lvl3pPr>
            <a:lvl4pPr marR="0" lvl="3" algn="l" rtl="0">
              <a:lnSpc>
                <a:spcPct val="100000"/>
              </a:lnSpc>
              <a:spcBef>
                <a:spcPts val="400"/>
              </a:spcBef>
              <a:spcAft>
                <a:spcPts val="0"/>
              </a:spcAft>
              <a:buClr>
                <a:srgbClr val="93CDDD"/>
              </a:buClr>
              <a:buSzPts val="2000"/>
              <a:buFont typeface="Arial"/>
              <a:buNone/>
              <a:defRPr sz="2000" b="0" i="0" u="none" strike="noStrike" cap="none">
                <a:solidFill>
                  <a:srgbClr val="93CDDD"/>
                </a:solidFill>
                <a:latin typeface="Calibri"/>
                <a:ea typeface="Calibri"/>
                <a:cs typeface="Calibri"/>
                <a:sym typeface="Calibri"/>
              </a:defRPr>
            </a:lvl4pPr>
            <a:lvl5pPr marR="0" lvl="4" algn="l" rtl="0">
              <a:lnSpc>
                <a:spcPct val="100000"/>
              </a:lnSpc>
              <a:spcBef>
                <a:spcPts val="400"/>
              </a:spcBef>
              <a:spcAft>
                <a:spcPts val="0"/>
              </a:spcAft>
              <a:buClr>
                <a:srgbClr val="93CDDD"/>
              </a:buClr>
              <a:buSzPts val="2000"/>
              <a:buFont typeface="Arial"/>
              <a:buNone/>
              <a:defRPr sz="2000" b="0" i="0" u="none" strike="noStrike" cap="none">
                <a:solidFill>
                  <a:srgbClr val="93CDDD"/>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93CDDD"/>
              </a:buClr>
              <a:buSzPts val="1400"/>
              <a:buNone/>
              <a:defRPr sz="1400"/>
            </a:lvl1pPr>
            <a:lvl2pPr marL="914400" lvl="1" indent="-228600" algn="l">
              <a:lnSpc>
                <a:spcPct val="100000"/>
              </a:lnSpc>
              <a:spcBef>
                <a:spcPts val="240"/>
              </a:spcBef>
              <a:spcAft>
                <a:spcPts val="0"/>
              </a:spcAft>
              <a:buClr>
                <a:srgbClr val="93CDDD"/>
              </a:buClr>
              <a:buSzPts val="1200"/>
              <a:buNone/>
              <a:defRPr sz="1200"/>
            </a:lvl2pPr>
            <a:lvl3pPr marL="1371600" lvl="2" indent="-228600" algn="l">
              <a:lnSpc>
                <a:spcPct val="100000"/>
              </a:lnSpc>
              <a:spcBef>
                <a:spcPts val="200"/>
              </a:spcBef>
              <a:spcAft>
                <a:spcPts val="0"/>
              </a:spcAft>
              <a:buClr>
                <a:srgbClr val="93CDDD"/>
              </a:buClr>
              <a:buSzPts val="1000"/>
              <a:buNone/>
              <a:defRPr sz="1000"/>
            </a:lvl3pPr>
            <a:lvl4pPr marL="1828800" lvl="3" indent="-228600" algn="l">
              <a:lnSpc>
                <a:spcPct val="100000"/>
              </a:lnSpc>
              <a:spcBef>
                <a:spcPts val="180"/>
              </a:spcBef>
              <a:spcAft>
                <a:spcPts val="0"/>
              </a:spcAft>
              <a:buClr>
                <a:srgbClr val="93CDDD"/>
              </a:buClr>
              <a:buSzPts val="900"/>
              <a:buNone/>
              <a:defRPr sz="900"/>
            </a:lvl4pPr>
            <a:lvl5pPr marL="2286000" lvl="4" indent="-228600" algn="l">
              <a:lnSpc>
                <a:spcPct val="100000"/>
              </a:lnSpc>
              <a:spcBef>
                <a:spcPts val="180"/>
              </a:spcBef>
              <a:spcAft>
                <a:spcPts val="0"/>
              </a:spcAft>
              <a:buClr>
                <a:srgbClr val="93CDDD"/>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0" name="Google Shape;7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F1625"/>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93CDDD"/>
              </a:buClr>
              <a:buSzPts val="4400"/>
              <a:buFont typeface="Calibri"/>
              <a:buNone/>
              <a:defRPr sz="4400" b="0" i="0" u="none" strike="noStrike" cap="none">
                <a:solidFill>
                  <a:srgbClr val="93CDD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1"/>
            <a:ext cx="8229600" cy="39624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93CDDD"/>
              </a:buClr>
              <a:buSzPts val="3200"/>
              <a:buFont typeface="Arial"/>
              <a:buChar char="•"/>
              <a:defRPr sz="3200" b="0" i="0" u="none" strike="noStrike" cap="none">
                <a:solidFill>
                  <a:srgbClr val="93CDDD"/>
                </a:solidFill>
                <a:latin typeface="Calibri"/>
                <a:ea typeface="Calibri"/>
                <a:cs typeface="Calibri"/>
                <a:sym typeface="Calibri"/>
              </a:defRPr>
            </a:lvl1pPr>
            <a:lvl2pPr marL="914400" marR="0" lvl="1" indent="-406400" algn="l" rtl="0">
              <a:lnSpc>
                <a:spcPct val="100000"/>
              </a:lnSpc>
              <a:spcBef>
                <a:spcPts val="560"/>
              </a:spcBef>
              <a:spcAft>
                <a:spcPts val="0"/>
              </a:spcAft>
              <a:buClr>
                <a:srgbClr val="93CDDD"/>
              </a:buClr>
              <a:buSzPts val="2800"/>
              <a:buFont typeface="Arial"/>
              <a:buChar char="–"/>
              <a:defRPr sz="2800" b="0" i="0" u="none" strike="noStrike" cap="none">
                <a:solidFill>
                  <a:srgbClr val="93CDDD"/>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93CDDD"/>
              </a:buClr>
              <a:buSzPts val="2400"/>
              <a:buFont typeface="Arial"/>
              <a:buChar char="•"/>
              <a:defRPr sz="2400" b="0" i="0" u="none" strike="noStrike" cap="none">
                <a:solidFill>
                  <a:srgbClr val="93CDDD"/>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93CDDD"/>
              </a:buClr>
              <a:buSzPts val="2000"/>
              <a:buFont typeface="Arial"/>
              <a:buChar char="–"/>
              <a:defRPr sz="2000" b="0" i="0" u="none" strike="noStrike" cap="none">
                <a:solidFill>
                  <a:srgbClr val="93CDDD"/>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93CDDD"/>
              </a:buClr>
              <a:buSzPts val="2000"/>
              <a:buFont typeface="Arial"/>
              <a:buChar char="»"/>
              <a:defRPr sz="2000" b="0" i="0" u="none" strike="noStrike" cap="none">
                <a:solidFill>
                  <a:srgbClr val="93CDDD"/>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1"/>
          <p:cNvPicPr preferRelativeResize="0"/>
          <p:nvPr/>
        </p:nvPicPr>
        <p:blipFill>
          <a:blip r:embed="rId13">
            <a:alphaModFix/>
          </a:blip>
          <a:stretch>
            <a:fillRect/>
          </a:stretch>
        </p:blipFill>
        <p:spPr>
          <a:xfrm>
            <a:off x="6510136" y="5322102"/>
            <a:ext cx="2486640" cy="114299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rxiv.org/pdf/2010.1242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public.tableau.com/shared/KYCRFGDWT?:display_count=n&amp;:origin=viz_share_li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3"/>
          <p:cNvSpPr txBox="1">
            <a:spLocks noGrp="1"/>
          </p:cNvSpPr>
          <p:nvPr>
            <p:ph type="ctrTitle"/>
          </p:nvPr>
        </p:nvSpPr>
        <p:spPr>
          <a:xfrm>
            <a:off x="188727" y="1572657"/>
            <a:ext cx="8766544" cy="14700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93CDDD"/>
              </a:buClr>
              <a:buSzPts val="4800"/>
              <a:buFont typeface="Calibri"/>
              <a:buNone/>
            </a:pPr>
            <a:r>
              <a:rPr lang="en-US" sz="4800" dirty="0"/>
              <a:t>UNDERSTANDING THE COVID-19 PANDEMIC THROUGH SOCIAL MEDIA DISCUSSION</a:t>
            </a:r>
            <a:br>
              <a:rPr lang="en-US" sz="4800" dirty="0"/>
            </a:br>
            <a:endParaRPr sz="2667" i="1" dirty="0"/>
          </a:p>
        </p:txBody>
      </p:sp>
      <p:sp>
        <p:nvSpPr>
          <p:cNvPr id="91" name="Google Shape;91;p13"/>
          <p:cNvSpPr txBox="1">
            <a:spLocks noGrp="1"/>
          </p:cNvSpPr>
          <p:nvPr>
            <p:ph type="subTitle" idx="1"/>
          </p:nvPr>
        </p:nvSpPr>
        <p:spPr>
          <a:xfrm>
            <a:off x="227270" y="3429000"/>
            <a:ext cx="8689457" cy="3046227"/>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rgbClr val="92CCDC"/>
              </a:buClr>
              <a:buSzPts val="2000"/>
              <a:buNone/>
            </a:pPr>
            <a:r>
              <a:rPr lang="en-US" sz="2000" dirty="0">
                <a:solidFill>
                  <a:schemeClr val="bg1">
                    <a:lumMod val="85000"/>
                  </a:schemeClr>
                </a:solidFill>
              </a:rPr>
              <a:t>Brenna Rojek, Bryant University</a:t>
            </a:r>
            <a:endParaRPr dirty="0">
              <a:solidFill>
                <a:schemeClr val="bg1">
                  <a:lumMod val="85000"/>
                </a:schemeClr>
              </a:solidFill>
            </a:endParaRPr>
          </a:p>
          <a:p>
            <a:pPr marL="0" lvl="0" indent="0" rtl="0">
              <a:spcBef>
                <a:spcPts val="400"/>
              </a:spcBef>
              <a:spcAft>
                <a:spcPts val="0"/>
              </a:spcAft>
              <a:buClr>
                <a:srgbClr val="92CCDC"/>
              </a:buClr>
              <a:buSzPts val="2000"/>
              <a:buNone/>
            </a:pPr>
            <a:r>
              <a:rPr lang="en-US" sz="2000" i="1" dirty="0">
                <a:solidFill>
                  <a:schemeClr val="bg1">
                    <a:lumMod val="85000"/>
                  </a:schemeClr>
                </a:solidFill>
              </a:rPr>
              <a:t>brojek@bryant.edu, (401)595-3215</a:t>
            </a:r>
            <a:endParaRPr sz="2000" i="1" dirty="0">
              <a:solidFill>
                <a:schemeClr val="bg1">
                  <a:lumMod val="85000"/>
                </a:schemeClr>
              </a:solidFill>
            </a:endParaRPr>
          </a:p>
          <a:p>
            <a:pPr marL="0" lvl="0" indent="0" rtl="0">
              <a:spcBef>
                <a:spcPts val="400"/>
              </a:spcBef>
              <a:spcAft>
                <a:spcPts val="0"/>
              </a:spcAft>
              <a:buClr>
                <a:srgbClr val="92CCDC"/>
              </a:buClr>
              <a:buSzPts val="2000"/>
              <a:buNone/>
            </a:pPr>
            <a:r>
              <a:rPr lang="en-US" sz="2000" dirty="0" err="1">
                <a:solidFill>
                  <a:schemeClr val="bg1">
                    <a:lumMod val="85000"/>
                  </a:schemeClr>
                </a:solidFill>
              </a:rPr>
              <a:t>Suhong</a:t>
            </a:r>
            <a:r>
              <a:rPr lang="en-US" sz="2000" dirty="0">
                <a:solidFill>
                  <a:schemeClr val="bg1">
                    <a:lumMod val="85000"/>
                  </a:schemeClr>
                </a:solidFill>
              </a:rPr>
              <a:t> Li, Bryant University</a:t>
            </a:r>
          </a:p>
          <a:p>
            <a:pPr marL="0" lvl="0" indent="0" rtl="0">
              <a:spcBef>
                <a:spcPts val="400"/>
              </a:spcBef>
              <a:spcAft>
                <a:spcPts val="0"/>
              </a:spcAft>
              <a:buClr>
                <a:srgbClr val="92CCDC"/>
              </a:buClr>
              <a:buSzPts val="2000"/>
              <a:buNone/>
            </a:pPr>
            <a:r>
              <a:rPr lang="en-US" sz="2000" i="1" dirty="0">
                <a:solidFill>
                  <a:schemeClr val="bg1">
                    <a:lumMod val="85000"/>
                  </a:schemeClr>
                </a:solidFill>
              </a:rPr>
              <a:t>sli@bryant.edu</a:t>
            </a:r>
          </a:p>
          <a:p>
            <a:pPr marL="0" lvl="0" indent="0" rtl="0">
              <a:spcBef>
                <a:spcPts val="400"/>
              </a:spcBef>
              <a:spcAft>
                <a:spcPts val="0"/>
              </a:spcAft>
              <a:buClr>
                <a:srgbClr val="92CCDC"/>
              </a:buClr>
              <a:buSzPts val="2000"/>
              <a:buNone/>
            </a:pPr>
            <a:r>
              <a:rPr lang="en-US" sz="2000" dirty="0">
                <a:solidFill>
                  <a:schemeClr val="bg1">
                    <a:lumMod val="85000"/>
                  </a:schemeClr>
                </a:solidFill>
              </a:rPr>
              <a:t>Gaurav Khanna, University of Rhode Island</a:t>
            </a:r>
          </a:p>
          <a:p>
            <a:pPr marL="0" lvl="0" indent="0" rtl="0">
              <a:spcBef>
                <a:spcPts val="400"/>
              </a:spcBef>
              <a:spcAft>
                <a:spcPts val="0"/>
              </a:spcAft>
              <a:buClr>
                <a:srgbClr val="92CCDC"/>
              </a:buClr>
              <a:buSzPts val="2000"/>
              <a:buNone/>
            </a:pPr>
            <a:r>
              <a:rPr lang="en-US" sz="2000" i="1" dirty="0">
                <a:solidFill>
                  <a:schemeClr val="bg1">
                    <a:lumMod val="85000"/>
                  </a:schemeClr>
                </a:solidFill>
              </a:rPr>
              <a:t>gkhanna@bryant.edu</a:t>
            </a:r>
          </a:p>
          <a:p>
            <a:pPr marL="0" lvl="0" indent="0" rtl="0">
              <a:spcBef>
                <a:spcPts val="400"/>
              </a:spcBef>
              <a:spcAft>
                <a:spcPts val="0"/>
              </a:spcAft>
              <a:buClr>
                <a:srgbClr val="92CCDC"/>
              </a:buClr>
              <a:buSzPts val="2000"/>
              <a:buNone/>
            </a:pPr>
            <a:endParaRPr sz="1600" dirty="0">
              <a:solidFill>
                <a:schemeClr val="bg1">
                  <a:lumMod val="85000"/>
                </a:schemeClr>
              </a:solidFill>
            </a:endParaRPr>
          </a:p>
          <a:p>
            <a:pPr marL="0" lvl="0" indent="0" algn="l" rtl="0">
              <a:spcBef>
                <a:spcPts val="320"/>
              </a:spcBef>
              <a:spcAft>
                <a:spcPts val="0"/>
              </a:spcAft>
              <a:buClr>
                <a:srgbClr val="92CCDC"/>
              </a:buClr>
              <a:buSzPts val="1600"/>
              <a:buNone/>
            </a:pPr>
            <a:endParaRPr lang="en-US" sz="1600" dirty="0">
              <a:solidFill>
                <a:schemeClr val="bg1">
                  <a:lumMod val="85000"/>
                </a:schemeClr>
              </a:solidFill>
            </a:endParaRPr>
          </a:p>
          <a:p>
            <a:pPr marL="0" lvl="0" indent="0" algn="l" rtl="0">
              <a:spcBef>
                <a:spcPts val="320"/>
              </a:spcBef>
              <a:spcAft>
                <a:spcPts val="0"/>
              </a:spcAft>
              <a:buClr>
                <a:srgbClr val="92CCDC"/>
              </a:buClr>
              <a:buSzPts val="1600"/>
              <a:buNone/>
            </a:pPr>
            <a:r>
              <a:rPr lang="en-US" sz="1600" dirty="0">
                <a:solidFill>
                  <a:schemeClr val="bg1">
                    <a:lumMod val="85000"/>
                  </a:schemeClr>
                </a:solidFill>
              </a:rPr>
              <a:t>July 20</a:t>
            </a:r>
            <a:r>
              <a:rPr lang="en-US" sz="1600" baseline="30000" dirty="0">
                <a:solidFill>
                  <a:schemeClr val="bg1">
                    <a:lumMod val="85000"/>
                  </a:schemeClr>
                </a:solidFill>
              </a:rPr>
              <a:t>th</a:t>
            </a:r>
            <a:r>
              <a:rPr lang="en-US" sz="1600" dirty="0">
                <a:solidFill>
                  <a:schemeClr val="bg1">
                    <a:lumMod val="85000"/>
                  </a:schemeClr>
                </a:solidFill>
              </a:rPr>
              <a:t>, 2022</a:t>
            </a:r>
            <a:endParaRPr dirty="0">
              <a:solidFill>
                <a:schemeClr val="bg1">
                  <a:lumMod val="8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Lessons Learned</a:t>
            </a:r>
            <a:endParaRPr/>
          </a:p>
        </p:txBody>
      </p:sp>
      <p:sp>
        <p:nvSpPr>
          <p:cNvPr id="124" name="Google Shape;124;p18"/>
          <p:cNvSpPr txBox="1">
            <a:spLocks noGrp="1"/>
          </p:cNvSpPr>
          <p:nvPr>
            <p:ph type="body" idx="1"/>
          </p:nvPr>
        </p:nvSpPr>
        <p:spPr>
          <a:xfrm>
            <a:off x="457200" y="1447800"/>
            <a:ext cx="8229600" cy="39624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SzPts val="4400"/>
              <a:buChar char="•"/>
            </a:pPr>
            <a:r>
              <a:rPr lang="en-US" sz="4000" dirty="0"/>
              <a:t>What went well? </a:t>
            </a:r>
          </a:p>
          <a:p>
            <a:pPr marL="800100" lvl="1">
              <a:spcBef>
                <a:spcPts val="0"/>
              </a:spcBef>
              <a:buSzPts val="4400"/>
              <a:buChar char="•"/>
            </a:pPr>
            <a:r>
              <a:rPr lang="en-US" sz="3200" dirty="0"/>
              <a:t>Learned more about NLP</a:t>
            </a:r>
          </a:p>
          <a:p>
            <a:pPr marL="800100" lvl="1">
              <a:spcBef>
                <a:spcPts val="0"/>
              </a:spcBef>
              <a:buSzPts val="4400"/>
              <a:buChar char="•"/>
            </a:pPr>
            <a:r>
              <a:rPr lang="en-US" sz="3200" dirty="0"/>
              <a:t>Learned about how to use a GPU cluster</a:t>
            </a:r>
          </a:p>
          <a:p>
            <a:pPr marL="800100" lvl="1">
              <a:spcBef>
                <a:spcPts val="0"/>
              </a:spcBef>
              <a:buSzPts val="4400"/>
              <a:buChar char="•"/>
            </a:pPr>
            <a:r>
              <a:rPr lang="en-US" sz="3200" dirty="0"/>
              <a:t>Learned from other presentations</a:t>
            </a:r>
          </a:p>
          <a:p>
            <a:pPr marL="457200" lvl="1" indent="0">
              <a:spcBef>
                <a:spcPts val="0"/>
              </a:spcBef>
              <a:buSzPts val="4400"/>
              <a:buNone/>
            </a:pPr>
            <a:endParaRPr lang="en-US" sz="3200" dirty="0"/>
          </a:p>
          <a:p>
            <a:pPr marL="342900">
              <a:spcBef>
                <a:spcPts val="0"/>
              </a:spcBef>
              <a:buSzPts val="4400"/>
            </a:pPr>
            <a:r>
              <a:rPr lang="en-US" sz="4000" dirty="0"/>
              <a:t>What could we have done differently?</a:t>
            </a:r>
          </a:p>
          <a:p>
            <a:pPr marL="800100" lvl="1">
              <a:spcBef>
                <a:spcPts val="0"/>
              </a:spcBef>
              <a:buSzPts val="4400"/>
            </a:pPr>
            <a:r>
              <a:rPr lang="en-US" sz="3600" dirty="0"/>
              <a:t>Learned how to better scale the data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Publications/Contributions</a:t>
            </a:r>
            <a:endParaRPr/>
          </a:p>
        </p:txBody>
      </p:sp>
      <p:sp>
        <p:nvSpPr>
          <p:cNvPr id="131" name="Google Shape;131;p19"/>
          <p:cNvSpPr txBox="1">
            <a:spLocks noGrp="1"/>
          </p:cNvSpPr>
          <p:nvPr>
            <p:ph type="body" idx="1"/>
          </p:nvPr>
        </p:nvSpPr>
        <p:spPr>
          <a:xfrm>
            <a:off x="457200" y="1600201"/>
            <a:ext cx="8229600" cy="39624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dirty="0"/>
              <a:t>Possibly SC22</a:t>
            </a:r>
            <a:endParaRPr dirty="0"/>
          </a:p>
          <a:p>
            <a:pPr marL="0" lvl="0" indent="0" algn="l" rtl="0">
              <a:spcBef>
                <a:spcPts val="36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98" name="Google Shape;98;p14"/>
          <p:cNvSpPr txBox="1">
            <a:spLocks noGrp="1"/>
          </p:cNvSpPr>
          <p:nvPr>
            <p:ph type="body" idx="1"/>
          </p:nvPr>
        </p:nvSpPr>
        <p:spPr>
          <a:xfrm>
            <a:off x="106326" y="5295015"/>
            <a:ext cx="6602818" cy="1360968"/>
          </a:xfrm>
          <a:prstGeom prst="rect">
            <a:avLst/>
          </a:prstGeom>
          <a:noFill/>
          <a:ln>
            <a:noFill/>
          </a:ln>
        </p:spPr>
        <p:txBody>
          <a:bodyPr spcFirstLastPara="1" wrap="square" lIns="91425" tIns="45700" rIns="91425" bIns="45700" anchor="t" anchorCtr="0">
            <a:noAutofit/>
          </a:bodyPr>
          <a:lstStyle/>
          <a:p>
            <a:pPr marL="0" indent="0">
              <a:spcBef>
                <a:spcPts val="0"/>
              </a:spcBef>
              <a:buSzPts val="4000"/>
              <a:buNone/>
            </a:pPr>
            <a:r>
              <a:rPr lang="en-US" sz="1800" dirty="0">
                <a:solidFill>
                  <a:schemeClr val="bg1">
                    <a:lumMod val="85000"/>
                  </a:schemeClr>
                </a:solidFill>
                <a:effectLst/>
                <a:latin typeface="Calibri" panose="020F0502020204030204" pitchFamily="34" charset="0"/>
                <a:ea typeface="Calibri" panose="020F0502020204030204" pitchFamily="34" charset="0"/>
                <a:cs typeface="Times New Roman" panose="02020603050405020304" pitchFamily="18" charset="0"/>
              </a:rPr>
              <a:t>The project will explore a dataset of over 13 million tweets with the keywords related to COVID-19 and ‘vaccine’ or ‘vax’, spanning from March 2020 to March 2022. This project will use machine learning and natural language processing in Python to implement topic modeling and sentiment analysis on the tweets in the dataset. </a:t>
            </a:r>
            <a:endParaRPr lang="en-US" sz="2400" dirty="0">
              <a:solidFill>
                <a:schemeClr val="bg1">
                  <a:lumMod val="85000"/>
                </a:schemeClr>
              </a:solidFill>
            </a:endParaRPr>
          </a:p>
        </p:txBody>
      </p:sp>
      <p:pic>
        <p:nvPicPr>
          <p:cNvPr id="8" name="Picture 7">
            <a:extLst>
              <a:ext uri="{FF2B5EF4-FFF2-40B4-BE49-F238E27FC236}">
                <a16:creationId xmlns:a16="http://schemas.microsoft.com/office/drawing/2014/main" id="{F3A2C517-54F1-B03E-B009-7FA0F3D1E7E4}"/>
              </a:ext>
            </a:extLst>
          </p:cNvPr>
          <p:cNvPicPr>
            <a:picLocks noChangeAspect="1"/>
          </p:cNvPicPr>
          <p:nvPr/>
        </p:nvPicPr>
        <p:blipFill>
          <a:blip r:embed="rId3"/>
          <a:stretch>
            <a:fillRect/>
          </a:stretch>
        </p:blipFill>
        <p:spPr>
          <a:xfrm>
            <a:off x="340242" y="1493490"/>
            <a:ext cx="8463516" cy="373206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15"/>
          <p:cNvSpPr txBox="1">
            <a:spLocks noGrp="1"/>
          </p:cNvSpPr>
          <p:nvPr>
            <p:ph type="body" idx="1"/>
          </p:nvPr>
        </p:nvSpPr>
        <p:spPr>
          <a:xfrm>
            <a:off x="457200" y="1547038"/>
            <a:ext cx="8229600" cy="3962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93CDDD"/>
              </a:buClr>
              <a:buSzPts val="4400"/>
              <a:buNone/>
            </a:pPr>
            <a:r>
              <a:rPr lang="en-US" sz="3600" dirty="0">
                <a:solidFill>
                  <a:schemeClr val="bg1">
                    <a:lumMod val="85000"/>
                  </a:schemeClr>
                </a:solidFill>
              </a:rPr>
              <a:t>GOALS</a:t>
            </a:r>
          </a:p>
          <a:p>
            <a:pPr marL="0" lvl="0" indent="0" algn="l" rtl="0">
              <a:spcBef>
                <a:spcPts val="0"/>
              </a:spcBef>
              <a:spcAft>
                <a:spcPts val="0"/>
              </a:spcAft>
              <a:buClr>
                <a:srgbClr val="93CDDD"/>
              </a:buClr>
              <a:buSzPts val="4400"/>
              <a:buNone/>
            </a:pPr>
            <a:endParaRPr kumimoji="0" lang="en-US" sz="18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285750" indent="-28575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Study polarization of public health topics</a:t>
            </a:r>
          </a:p>
          <a:p>
            <a:pPr marL="285750" indent="-285750">
              <a:spcBef>
                <a:spcPts val="0"/>
              </a:spcBef>
              <a:buSzPct val="100000"/>
            </a:pPr>
            <a:r>
              <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Americans use social media as a platform to obtain news</a:t>
            </a:r>
          </a:p>
          <a:p>
            <a:pPr marL="0" indent="0">
              <a:spcBef>
                <a:spcPts val="0"/>
              </a:spcBef>
              <a:buSzPts val="4400"/>
              <a:buNone/>
            </a:pPr>
            <a:endPar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spcBef>
                <a:spcPts val="0"/>
              </a:spcBef>
              <a:buSzPts val="4400"/>
              <a:buNone/>
            </a:pPr>
            <a:endParaRPr lang="en-US" sz="1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endParaRPr>
          </a:p>
          <a:p>
            <a:pPr marL="342900">
              <a:spcBef>
                <a:spcPts val="0"/>
              </a:spcBef>
              <a:buSzPct val="100000"/>
              <a:buFont typeface="Wingdings" panose="05000000000000000000" pitchFamily="2" charset="2"/>
              <a:buChar char="Ø"/>
            </a:pPr>
            <a:r>
              <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This project will explore Twitter discourse around the topic of COVID-19, seeking to understand which users or topics dominate discourse. The broader significance of this project is to gain insight on how information* is spread on the Twitter platform. </a:t>
            </a: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Hugging Face machine learning will be used to predict the emotion of the tweets.</a:t>
            </a:r>
            <a:endPar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spcBef>
                <a:spcPts val="0"/>
              </a:spcBef>
              <a:buSzPts val="4400"/>
              <a:buNone/>
            </a:pPr>
            <a:endParaRPr lang="en-US" dirty="0">
              <a:solidFill>
                <a:schemeClr val="bg1">
                  <a:lumMod val="85000"/>
                </a:schemeClr>
              </a:solidFill>
              <a:latin typeface="Calibri"/>
              <a:ea typeface="Calibri"/>
              <a:cs typeface="Calibri"/>
              <a:sym typeface="Calibri"/>
            </a:endParaRPr>
          </a:p>
        </p:txBody>
      </p:sp>
      <p:sp>
        <p:nvSpPr>
          <p:cNvPr id="6" name="Google Shape;97;p14">
            <a:extLst>
              <a:ext uri="{FF2B5EF4-FFF2-40B4-BE49-F238E27FC236}">
                <a16:creationId xmlns:a16="http://schemas.microsoft.com/office/drawing/2014/main" id="{CABA6BF5-79C0-456A-889F-7876A78CC0E0}"/>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15"/>
          <p:cNvSpPr txBox="1">
            <a:spLocks noGrp="1"/>
          </p:cNvSpPr>
          <p:nvPr>
            <p:ph type="body" idx="1"/>
          </p:nvPr>
        </p:nvSpPr>
        <p:spPr>
          <a:xfrm>
            <a:off x="191386" y="1547038"/>
            <a:ext cx="6071191" cy="5310962"/>
          </a:xfrm>
          <a:prstGeom prst="rect">
            <a:avLst/>
          </a:prstGeom>
          <a:noFill/>
          <a:ln>
            <a:noFill/>
          </a:ln>
        </p:spPr>
        <p:txBody>
          <a:bodyPr spcFirstLastPara="1" wrap="square" lIns="91425" tIns="45700" rIns="91425" bIns="45700" anchor="t" anchorCtr="0">
            <a:noAutofit/>
          </a:bodyPr>
          <a:lstStyle/>
          <a:p>
            <a:pPr marL="34290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Used Hugging Face Cardiff NLP emotion model</a:t>
            </a:r>
          </a:p>
          <a:p>
            <a:pPr marL="34290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BERT: Bidirectional Encoder Representations from Transformers</a:t>
            </a:r>
          </a:p>
          <a:p>
            <a:pPr marL="800100" lvl="1">
              <a:spcBef>
                <a:spcPts val="0"/>
              </a:spcBef>
              <a:buSzPct val="100000"/>
            </a:pPr>
            <a:r>
              <a:rPr lang="en-US" sz="20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BERT uses transformers to understand words given context: Bidirectional because words change meaning</a:t>
            </a:r>
          </a:p>
          <a:p>
            <a:pPr marL="34290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Uses ROBERTA tokenizer</a:t>
            </a:r>
          </a:p>
          <a:p>
            <a:pPr marL="34290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Applies attention mask</a:t>
            </a:r>
          </a:p>
          <a:p>
            <a:pPr marL="800100" lvl="1">
              <a:spcBef>
                <a:spcPts val="0"/>
              </a:spcBef>
              <a:buSzPct val="100000"/>
            </a:pPr>
            <a:r>
              <a:rPr lang="en-US" sz="20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If sentence is padded, the attention masks signifies which values are important</a:t>
            </a:r>
          </a:p>
          <a:p>
            <a:pPr marL="34290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Model trained on dataset of 60M emotion labeled tweets (</a:t>
            </a: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hlinkClick r:id="rId3"/>
              </a:rPr>
              <a:t>https://arxiv.org/pdf/2010.12421.pdf</a:t>
            </a: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 </a:t>
            </a:r>
          </a:p>
          <a:p>
            <a:pPr marL="800100" lvl="1">
              <a:spcBef>
                <a:spcPts val="0"/>
              </a:spcBef>
              <a:buSzPct val="100000"/>
            </a:pPr>
            <a:endParaRPr lang="en-US" sz="20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endParaRPr>
          </a:p>
          <a:p>
            <a:pPr marL="800100" lvl="1">
              <a:spcBef>
                <a:spcPts val="0"/>
              </a:spcBef>
              <a:buSzPct val="100000"/>
            </a:pPr>
            <a:endParaRPr lang="en-US" sz="20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SzPts val="4400"/>
              <a:buNone/>
            </a:pPr>
            <a:endPar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spcBef>
                <a:spcPts val="0"/>
              </a:spcBef>
              <a:buSzPts val="4400"/>
              <a:buNone/>
            </a:pPr>
            <a:endParaRPr lang="en-US" sz="1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SzPts val="4400"/>
              <a:buNone/>
            </a:pPr>
            <a:endParaRPr lang="en-US" dirty="0">
              <a:solidFill>
                <a:schemeClr val="bg1">
                  <a:lumMod val="85000"/>
                </a:schemeClr>
              </a:solidFill>
              <a:latin typeface="Calibri"/>
              <a:ea typeface="Calibri"/>
              <a:cs typeface="Calibri"/>
              <a:sym typeface="Calibri"/>
            </a:endParaRPr>
          </a:p>
        </p:txBody>
      </p:sp>
      <p:sp>
        <p:nvSpPr>
          <p:cNvPr id="6" name="Google Shape;97;p14">
            <a:extLst>
              <a:ext uri="{FF2B5EF4-FFF2-40B4-BE49-F238E27FC236}">
                <a16:creationId xmlns:a16="http://schemas.microsoft.com/office/drawing/2014/main" id="{CABA6BF5-79C0-456A-889F-7876A78CC0E0}"/>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pic>
        <p:nvPicPr>
          <p:cNvPr id="1026" name="Picture 2">
            <a:extLst>
              <a:ext uri="{FF2B5EF4-FFF2-40B4-BE49-F238E27FC236}">
                <a16:creationId xmlns:a16="http://schemas.microsoft.com/office/drawing/2014/main" id="{46AF422D-CD52-7AB4-5347-0666342083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7224" y="1547038"/>
            <a:ext cx="2630450" cy="3636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13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6" name="Google Shape;97;p14">
            <a:extLst>
              <a:ext uri="{FF2B5EF4-FFF2-40B4-BE49-F238E27FC236}">
                <a16:creationId xmlns:a16="http://schemas.microsoft.com/office/drawing/2014/main" id="{C479B10C-2856-4150-92FB-B228F9AD7FFB}"/>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2" name="TextBox 1">
            <a:extLst>
              <a:ext uri="{FF2B5EF4-FFF2-40B4-BE49-F238E27FC236}">
                <a16:creationId xmlns:a16="http://schemas.microsoft.com/office/drawing/2014/main" id="{9495A92F-A50C-4E04-9B58-1E5AFFFD3841}"/>
              </a:ext>
            </a:extLst>
          </p:cNvPr>
          <p:cNvSpPr txBox="1"/>
          <p:nvPr/>
        </p:nvSpPr>
        <p:spPr>
          <a:xfrm>
            <a:off x="972879" y="1504150"/>
            <a:ext cx="7198242" cy="646331"/>
          </a:xfrm>
          <a:prstGeom prst="rect">
            <a:avLst/>
          </a:prstGeom>
          <a:noFill/>
        </p:spPr>
        <p:txBody>
          <a:bodyPr wrap="square" rtlCol="0">
            <a:spAutoFit/>
          </a:bodyPr>
          <a:lstStyle/>
          <a:p>
            <a:pPr algn="ctr"/>
            <a:r>
              <a:rPr lang="en-US" sz="3600" dirty="0">
                <a:solidFill>
                  <a:schemeClr val="bg1">
                    <a:lumMod val="85000"/>
                  </a:schemeClr>
                </a:solidFill>
                <a:latin typeface="Calibri" panose="020F0502020204030204" pitchFamily="34" charset="0"/>
                <a:cs typeface="Calibri" panose="020F0502020204030204" pitchFamily="34" charset="0"/>
              </a:rPr>
              <a:t>TIMELINE</a:t>
            </a:r>
          </a:p>
        </p:txBody>
      </p:sp>
      <p:graphicFrame>
        <p:nvGraphicFramePr>
          <p:cNvPr id="114" name="Google Shape;110;p16">
            <a:extLst>
              <a:ext uri="{FF2B5EF4-FFF2-40B4-BE49-F238E27FC236}">
                <a16:creationId xmlns:a16="http://schemas.microsoft.com/office/drawing/2014/main" id="{B15167F8-A8AC-4CEF-8FBC-732D7EDCEE04}"/>
              </a:ext>
            </a:extLst>
          </p:cNvPr>
          <p:cNvGraphicFramePr/>
          <p:nvPr/>
        </p:nvGraphicFramePr>
        <p:xfrm>
          <a:off x="361507" y="2363132"/>
          <a:ext cx="8420986" cy="3526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17"/>
          <p:cNvSpPr txBox="1">
            <a:spLocks noGrp="1"/>
          </p:cNvSpPr>
          <p:nvPr>
            <p:ph type="body" idx="1"/>
          </p:nvPr>
        </p:nvSpPr>
        <p:spPr>
          <a:xfrm>
            <a:off x="457200" y="1600201"/>
            <a:ext cx="82296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93CDDD"/>
              </a:buClr>
              <a:buSzPts val="4400"/>
              <a:buChar char="•"/>
            </a:pPr>
            <a:r>
              <a:rPr lang="en-US" sz="4400" dirty="0"/>
              <a:t>What we accomplished</a:t>
            </a:r>
            <a:endParaRPr dirty="0"/>
          </a:p>
          <a:p>
            <a:pPr marL="742950" lvl="1" indent="-285750" algn="l" rtl="0">
              <a:lnSpc>
                <a:spcPct val="100000"/>
              </a:lnSpc>
              <a:spcBef>
                <a:spcPts val="800"/>
              </a:spcBef>
              <a:spcAft>
                <a:spcPts val="0"/>
              </a:spcAft>
              <a:buClr>
                <a:srgbClr val="93CDDD"/>
              </a:buClr>
              <a:buSzPts val="4000"/>
              <a:buChar char="–"/>
            </a:pPr>
            <a:r>
              <a:rPr lang="en-US" sz="4000" dirty="0">
                <a:solidFill>
                  <a:srgbClr val="93CDDD"/>
                </a:solidFill>
                <a:latin typeface="Calibri"/>
                <a:ea typeface="Calibri"/>
                <a:cs typeface="Calibri"/>
                <a:sym typeface="Calibri"/>
                <a:hlinkClick r:id="rId3"/>
              </a:rPr>
              <a:t>https://public.tableau.com/shared/KYCRFGDWT?:display_count=n&amp;:origin=viz_share_link</a:t>
            </a:r>
            <a:r>
              <a:rPr lang="en-US" sz="4000" dirty="0">
                <a:solidFill>
                  <a:srgbClr val="93CDDD"/>
                </a:solidFill>
                <a:latin typeface="Calibri"/>
                <a:ea typeface="Calibri"/>
                <a:cs typeface="Calibri"/>
                <a:sym typeface="Calibri"/>
              </a:rPr>
              <a:t> </a:t>
            </a:r>
            <a:endParaRPr dirty="0"/>
          </a:p>
        </p:txBody>
      </p:sp>
      <p:sp>
        <p:nvSpPr>
          <p:cNvPr id="117" name="Google Shape;117;p17"/>
          <p:cNvSpPr txBox="1"/>
          <p:nvPr/>
        </p:nvSpPr>
        <p:spPr>
          <a:xfrm>
            <a:off x="2862150" y="2416100"/>
            <a:ext cx="7344900" cy="85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7" name="Google Shape;97;p14">
            <a:extLst>
              <a:ext uri="{FF2B5EF4-FFF2-40B4-BE49-F238E27FC236}">
                <a16:creationId xmlns:a16="http://schemas.microsoft.com/office/drawing/2014/main" id="{B35CB3F6-F30A-F355-813A-37E27D45C2ED}"/>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17"/>
          <p:cNvSpPr txBox="1">
            <a:spLocks noGrp="1"/>
          </p:cNvSpPr>
          <p:nvPr>
            <p:ph type="body" idx="1"/>
          </p:nvPr>
        </p:nvSpPr>
        <p:spPr>
          <a:xfrm>
            <a:off x="457200" y="1600202"/>
            <a:ext cx="8229600" cy="67516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93CDDD"/>
              </a:buClr>
              <a:buSzPts val="4400"/>
              <a:buNone/>
            </a:pPr>
            <a:r>
              <a:rPr lang="en-US" dirty="0">
                <a:solidFill>
                  <a:schemeClr val="bg1">
                    <a:lumMod val="85000"/>
                  </a:schemeClr>
                </a:solidFill>
              </a:rPr>
              <a:t>FINDINGS – Topic 1</a:t>
            </a:r>
            <a:endParaRPr dirty="0">
              <a:solidFill>
                <a:schemeClr val="bg1">
                  <a:lumMod val="85000"/>
                </a:schemeClr>
              </a:solidFill>
            </a:endParaRPr>
          </a:p>
        </p:txBody>
      </p:sp>
      <p:sp>
        <p:nvSpPr>
          <p:cNvPr id="117" name="Google Shape;117;p17"/>
          <p:cNvSpPr txBox="1"/>
          <p:nvPr/>
        </p:nvSpPr>
        <p:spPr>
          <a:xfrm>
            <a:off x="2862150" y="2384159"/>
            <a:ext cx="7344900" cy="85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7" name="Google Shape;97;p14">
            <a:extLst>
              <a:ext uri="{FF2B5EF4-FFF2-40B4-BE49-F238E27FC236}">
                <a16:creationId xmlns:a16="http://schemas.microsoft.com/office/drawing/2014/main" id="{B35CB3F6-F30A-F355-813A-37E27D45C2ED}"/>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4" name="TextBox 3">
            <a:extLst>
              <a:ext uri="{FF2B5EF4-FFF2-40B4-BE49-F238E27FC236}">
                <a16:creationId xmlns:a16="http://schemas.microsoft.com/office/drawing/2014/main" id="{C6DD303C-4973-3757-4FCA-5FCB2D8F35B1}"/>
              </a:ext>
            </a:extLst>
          </p:cNvPr>
          <p:cNvSpPr txBox="1"/>
          <p:nvPr/>
        </p:nvSpPr>
        <p:spPr>
          <a:xfrm>
            <a:off x="6166884" y="2846923"/>
            <a:ext cx="2977116" cy="3416320"/>
          </a:xfrm>
          <a:prstGeom prst="rect">
            <a:avLst/>
          </a:prstGeom>
          <a:noFill/>
        </p:spPr>
        <p:txBody>
          <a:bodyPr wrap="square" rtlCol="0">
            <a:spAutoFit/>
          </a:bodyPr>
          <a:lstStyle/>
          <a:p>
            <a:pPr algn="ctr"/>
            <a:r>
              <a:rPr lang="en-US" sz="2400" dirty="0">
                <a:solidFill>
                  <a:schemeClr val="bg1">
                    <a:lumMod val="85000"/>
                  </a:schemeClr>
                </a:solidFill>
              </a:rPr>
              <a:t>Emotion</a:t>
            </a:r>
          </a:p>
          <a:p>
            <a:endParaRPr lang="en-US" sz="2400" dirty="0">
              <a:solidFill>
                <a:schemeClr val="bg1">
                  <a:lumMod val="85000"/>
                </a:schemeClr>
              </a:solidFill>
            </a:endParaRPr>
          </a:p>
          <a:p>
            <a:pPr marL="342900" indent="-342900">
              <a:buFont typeface="Arial" panose="020B0604020202020204" pitchFamily="34" charset="0"/>
              <a:buChar char="•"/>
            </a:pPr>
            <a:r>
              <a:rPr lang="en-US" sz="2400" dirty="0">
                <a:solidFill>
                  <a:schemeClr val="bg1">
                    <a:lumMod val="85000"/>
                  </a:schemeClr>
                </a:solidFill>
              </a:rPr>
              <a:t>Sadness: -0.76</a:t>
            </a:r>
          </a:p>
          <a:p>
            <a:pPr marL="342900" indent="-342900">
              <a:buFont typeface="Arial" panose="020B0604020202020204" pitchFamily="34" charset="0"/>
              <a:buChar char="•"/>
            </a:pPr>
            <a:r>
              <a:rPr lang="en-US" sz="2400" dirty="0">
                <a:solidFill>
                  <a:schemeClr val="bg1">
                    <a:lumMod val="85000"/>
                  </a:schemeClr>
                </a:solidFill>
              </a:rPr>
              <a:t>Anger: -0.72</a:t>
            </a:r>
          </a:p>
          <a:p>
            <a:pPr marL="342900" indent="-342900">
              <a:buFont typeface="Arial" panose="020B0604020202020204" pitchFamily="34" charset="0"/>
              <a:buChar char="•"/>
            </a:pPr>
            <a:r>
              <a:rPr lang="en-US" sz="2400" dirty="0">
                <a:solidFill>
                  <a:schemeClr val="bg1">
                    <a:lumMod val="85000"/>
                  </a:schemeClr>
                </a:solidFill>
              </a:rPr>
              <a:t>Joy: 0.58</a:t>
            </a:r>
          </a:p>
          <a:p>
            <a:pPr marL="342900" indent="-342900">
              <a:buFont typeface="Arial" panose="020B0604020202020204" pitchFamily="34" charset="0"/>
              <a:buChar char="•"/>
            </a:pPr>
            <a:r>
              <a:rPr lang="en-US" sz="2400" dirty="0">
                <a:solidFill>
                  <a:schemeClr val="bg1">
                    <a:lumMod val="85000"/>
                  </a:schemeClr>
                </a:solidFill>
              </a:rPr>
              <a:t>Optimism: 1.71</a:t>
            </a:r>
          </a:p>
          <a:p>
            <a:pPr marL="342900" indent="-342900">
              <a:buFont typeface="Arial" panose="020B0604020202020204" pitchFamily="34" charset="0"/>
              <a:buChar char="•"/>
            </a:pPr>
            <a:endParaRPr lang="en-US" sz="2400" dirty="0">
              <a:solidFill>
                <a:schemeClr val="bg1">
                  <a:lumMod val="85000"/>
                </a:schemeClr>
              </a:solidFill>
            </a:endParaRPr>
          </a:p>
          <a:p>
            <a:pPr marL="342900" indent="-342900">
              <a:buFont typeface="Arial" panose="020B0604020202020204" pitchFamily="34" charset="0"/>
              <a:buChar char="•"/>
            </a:pPr>
            <a:endParaRPr lang="en-US" sz="2400" dirty="0">
              <a:solidFill>
                <a:schemeClr val="bg1">
                  <a:lumMod val="85000"/>
                </a:schemeClr>
              </a:solidFill>
            </a:endParaRPr>
          </a:p>
          <a:p>
            <a:endParaRPr lang="en-US" sz="2400" dirty="0">
              <a:solidFill>
                <a:schemeClr val="bg1">
                  <a:lumMod val="85000"/>
                </a:schemeClr>
              </a:solidFill>
            </a:endParaRPr>
          </a:p>
        </p:txBody>
      </p:sp>
      <p:pic>
        <p:nvPicPr>
          <p:cNvPr id="6" name="Picture 5">
            <a:extLst>
              <a:ext uri="{FF2B5EF4-FFF2-40B4-BE49-F238E27FC236}">
                <a16:creationId xmlns:a16="http://schemas.microsoft.com/office/drawing/2014/main" id="{5212BDAB-26A7-CF0C-4F55-C16BAAE8D424}"/>
              </a:ext>
            </a:extLst>
          </p:cNvPr>
          <p:cNvPicPr>
            <a:picLocks noChangeAspect="1"/>
          </p:cNvPicPr>
          <p:nvPr/>
        </p:nvPicPr>
        <p:blipFill>
          <a:blip r:embed="rId3"/>
          <a:stretch>
            <a:fillRect/>
          </a:stretch>
        </p:blipFill>
        <p:spPr>
          <a:xfrm>
            <a:off x="457200" y="2410241"/>
            <a:ext cx="5635256" cy="3853002"/>
          </a:xfrm>
          <a:prstGeom prst="rect">
            <a:avLst/>
          </a:prstGeom>
        </p:spPr>
      </p:pic>
    </p:spTree>
    <p:extLst>
      <p:ext uri="{BB962C8B-B14F-4D97-AF65-F5344CB8AC3E}">
        <p14:creationId xmlns:p14="http://schemas.microsoft.com/office/powerpoint/2010/main" val="92215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17"/>
          <p:cNvSpPr txBox="1">
            <a:spLocks noGrp="1"/>
          </p:cNvSpPr>
          <p:nvPr>
            <p:ph type="body" idx="1"/>
          </p:nvPr>
        </p:nvSpPr>
        <p:spPr>
          <a:xfrm>
            <a:off x="457200" y="1600202"/>
            <a:ext cx="8229600" cy="67516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93CDDD"/>
              </a:buClr>
              <a:buSzPts val="4400"/>
              <a:buNone/>
            </a:pPr>
            <a:r>
              <a:rPr lang="en-US" dirty="0">
                <a:solidFill>
                  <a:schemeClr val="bg1">
                    <a:lumMod val="85000"/>
                  </a:schemeClr>
                </a:solidFill>
              </a:rPr>
              <a:t>FINDINGS – Topic 2</a:t>
            </a:r>
            <a:endParaRPr dirty="0">
              <a:solidFill>
                <a:schemeClr val="bg1">
                  <a:lumMod val="85000"/>
                </a:schemeClr>
              </a:solidFill>
            </a:endParaRPr>
          </a:p>
        </p:txBody>
      </p:sp>
      <p:sp>
        <p:nvSpPr>
          <p:cNvPr id="117" name="Google Shape;117;p17"/>
          <p:cNvSpPr txBox="1"/>
          <p:nvPr/>
        </p:nvSpPr>
        <p:spPr>
          <a:xfrm>
            <a:off x="2862150" y="2384159"/>
            <a:ext cx="7344900" cy="85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7" name="Google Shape;97;p14">
            <a:extLst>
              <a:ext uri="{FF2B5EF4-FFF2-40B4-BE49-F238E27FC236}">
                <a16:creationId xmlns:a16="http://schemas.microsoft.com/office/drawing/2014/main" id="{B35CB3F6-F30A-F355-813A-37E27D45C2ED}"/>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4" name="TextBox 3">
            <a:extLst>
              <a:ext uri="{FF2B5EF4-FFF2-40B4-BE49-F238E27FC236}">
                <a16:creationId xmlns:a16="http://schemas.microsoft.com/office/drawing/2014/main" id="{C6DD303C-4973-3757-4FCA-5FCB2D8F35B1}"/>
              </a:ext>
            </a:extLst>
          </p:cNvPr>
          <p:cNvSpPr txBox="1"/>
          <p:nvPr/>
        </p:nvSpPr>
        <p:spPr>
          <a:xfrm>
            <a:off x="6166884" y="2846923"/>
            <a:ext cx="2977116" cy="3416320"/>
          </a:xfrm>
          <a:prstGeom prst="rect">
            <a:avLst/>
          </a:prstGeom>
          <a:noFill/>
        </p:spPr>
        <p:txBody>
          <a:bodyPr wrap="square" rtlCol="0">
            <a:spAutoFit/>
          </a:bodyPr>
          <a:lstStyle/>
          <a:p>
            <a:pPr algn="ctr"/>
            <a:r>
              <a:rPr lang="en-US" sz="2400" dirty="0">
                <a:solidFill>
                  <a:schemeClr val="bg1">
                    <a:lumMod val="85000"/>
                  </a:schemeClr>
                </a:solidFill>
              </a:rPr>
              <a:t>Emotion</a:t>
            </a:r>
          </a:p>
          <a:p>
            <a:endParaRPr lang="en-US" sz="2400" dirty="0">
              <a:solidFill>
                <a:schemeClr val="bg1">
                  <a:lumMod val="85000"/>
                </a:schemeClr>
              </a:solidFill>
            </a:endParaRPr>
          </a:p>
          <a:p>
            <a:pPr marL="342900" indent="-342900">
              <a:buFont typeface="Arial" panose="020B0604020202020204" pitchFamily="34" charset="0"/>
              <a:buChar char="•"/>
            </a:pPr>
            <a:r>
              <a:rPr lang="en-US" sz="2400" dirty="0">
                <a:solidFill>
                  <a:schemeClr val="bg1">
                    <a:lumMod val="85000"/>
                  </a:schemeClr>
                </a:solidFill>
              </a:rPr>
              <a:t>Sadness: 0.01</a:t>
            </a:r>
          </a:p>
          <a:p>
            <a:pPr marL="342900" indent="-342900">
              <a:buFont typeface="Arial" panose="020B0604020202020204" pitchFamily="34" charset="0"/>
              <a:buChar char="•"/>
            </a:pPr>
            <a:r>
              <a:rPr lang="en-US" sz="2400" dirty="0">
                <a:solidFill>
                  <a:schemeClr val="bg1">
                    <a:lumMod val="85000"/>
                  </a:schemeClr>
                </a:solidFill>
              </a:rPr>
              <a:t>Anger: 2.99</a:t>
            </a:r>
          </a:p>
          <a:p>
            <a:pPr marL="342900" indent="-342900">
              <a:buFont typeface="Arial" panose="020B0604020202020204" pitchFamily="34" charset="0"/>
              <a:buChar char="•"/>
            </a:pPr>
            <a:r>
              <a:rPr lang="en-US" sz="2400" dirty="0">
                <a:solidFill>
                  <a:schemeClr val="bg1">
                    <a:lumMod val="85000"/>
                  </a:schemeClr>
                </a:solidFill>
              </a:rPr>
              <a:t>Joy: -2.16</a:t>
            </a:r>
          </a:p>
          <a:p>
            <a:pPr marL="342900" indent="-342900">
              <a:buFont typeface="Arial" panose="020B0604020202020204" pitchFamily="34" charset="0"/>
              <a:buChar char="•"/>
            </a:pPr>
            <a:r>
              <a:rPr lang="en-US" sz="2400" dirty="0">
                <a:solidFill>
                  <a:schemeClr val="bg1">
                    <a:lumMod val="85000"/>
                  </a:schemeClr>
                </a:solidFill>
              </a:rPr>
              <a:t>Optimism: -0.28</a:t>
            </a:r>
          </a:p>
          <a:p>
            <a:pPr marL="342900" indent="-342900">
              <a:buFont typeface="Arial" panose="020B0604020202020204" pitchFamily="34" charset="0"/>
              <a:buChar char="•"/>
            </a:pPr>
            <a:endParaRPr lang="en-US" sz="2400" dirty="0">
              <a:solidFill>
                <a:schemeClr val="bg1">
                  <a:lumMod val="85000"/>
                </a:schemeClr>
              </a:solidFill>
            </a:endParaRPr>
          </a:p>
          <a:p>
            <a:pPr marL="342900" indent="-342900">
              <a:buFont typeface="Arial" panose="020B0604020202020204" pitchFamily="34" charset="0"/>
              <a:buChar char="•"/>
            </a:pPr>
            <a:endParaRPr lang="en-US" sz="2400" dirty="0">
              <a:solidFill>
                <a:schemeClr val="bg1">
                  <a:lumMod val="85000"/>
                </a:schemeClr>
              </a:solidFill>
            </a:endParaRPr>
          </a:p>
          <a:p>
            <a:endParaRPr lang="en-US" sz="2400" dirty="0">
              <a:solidFill>
                <a:schemeClr val="bg1">
                  <a:lumMod val="85000"/>
                </a:schemeClr>
              </a:solidFill>
            </a:endParaRPr>
          </a:p>
        </p:txBody>
      </p:sp>
      <p:pic>
        <p:nvPicPr>
          <p:cNvPr id="8" name="Picture 7">
            <a:extLst>
              <a:ext uri="{FF2B5EF4-FFF2-40B4-BE49-F238E27FC236}">
                <a16:creationId xmlns:a16="http://schemas.microsoft.com/office/drawing/2014/main" id="{5128E425-5388-4535-368B-AD9D87150EFD}"/>
              </a:ext>
            </a:extLst>
          </p:cNvPr>
          <p:cNvPicPr>
            <a:picLocks noChangeAspect="1"/>
          </p:cNvPicPr>
          <p:nvPr/>
        </p:nvPicPr>
        <p:blipFill>
          <a:blip r:embed="rId3"/>
          <a:stretch>
            <a:fillRect/>
          </a:stretch>
        </p:blipFill>
        <p:spPr>
          <a:xfrm>
            <a:off x="865003" y="2275368"/>
            <a:ext cx="4730967" cy="3013998"/>
          </a:xfrm>
          <a:prstGeom prst="rect">
            <a:avLst/>
          </a:prstGeom>
        </p:spPr>
      </p:pic>
      <p:pic>
        <p:nvPicPr>
          <p:cNvPr id="10" name="Picture 9">
            <a:extLst>
              <a:ext uri="{FF2B5EF4-FFF2-40B4-BE49-F238E27FC236}">
                <a16:creationId xmlns:a16="http://schemas.microsoft.com/office/drawing/2014/main" id="{1DB4A77D-F3C1-65D9-B1F6-E0FB45FE0C4B}"/>
              </a:ext>
            </a:extLst>
          </p:cNvPr>
          <p:cNvPicPr>
            <a:picLocks noChangeAspect="1"/>
          </p:cNvPicPr>
          <p:nvPr/>
        </p:nvPicPr>
        <p:blipFill>
          <a:blip r:embed="rId4"/>
          <a:stretch>
            <a:fillRect/>
          </a:stretch>
        </p:blipFill>
        <p:spPr>
          <a:xfrm>
            <a:off x="106326" y="5511283"/>
            <a:ext cx="9144000" cy="481693"/>
          </a:xfrm>
          <a:prstGeom prst="rect">
            <a:avLst/>
          </a:prstGeom>
        </p:spPr>
      </p:pic>
    </p:spTree>
    <p:extLst>
      <p:ext uri="{BB962C8B-B14F-4D97-AF65-F5344CB8AC3E}">
        <p14:creationId xmlns:p14="http://schemas.microsoft.com/office/powerpoint/2010/main" val="393454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16D50D8-93CD-7257-0C52-EFAAC24A63DC}"/>
              </a:ext>
            </a:extLst>
          </p:cNvPr>
          <p:cNvSpPr>
            <a:spLocks noGrp="1"/>
          </p:cNvSpPr>
          <p:nvPr>
            <p:ph type="body" idx="1"/>
          </p:nvPr>
        </p:nvSpPr>
        <p:spPr/>
        <p:txBody>
          <a:bodyPr/>
          <a:lstStyle/>
          <a:p>
            <a:endParaRPr lang="en-US"/>
          </a:p>
        </p:txBody>
      </p:sp>
      <p:pic>
        <p:nvPicPr>
          <p:cNvPr id="5" name="Picture 4">
            <a:extLst>
              <a:ext uri="{FF2B5EF4-FFF2-40B4-BE49-F238E27FC236}">
                <a16:creationId xmlns:a16="http://schemas.microsoft.com/office/drawing/2014/main" id="{C78E0884-553E-35E7-DEE2-B2D8134CDEB9}"/>
              </a:ext>
            </a:extLst>
          </p:cNvPr>
          <p:cNvPicPr>
            <a:picLocks noChangeAspect="1"/>
          </p:cNvPicPr>
          <p:nvPr/>
        </p:nvPicPr>
        <p:blipFill>
          <a:blip r:embed="rId2"/>
          <a:stretch>
            <a:fillRect/>
          </a:stretch>
        </p:blipFill>
        <p:spPr>
          <a:xfrm>
            <a:off x="379228" y="762000"/>
            <a:ext cx="8534400" cy="5334000"/>
          </a:xfrm>
          <a:prstGeom prst="rect">
            <a:avLst/>
          </a:prstGeom>
        </p:spPr>
      </p:pic>
    </p:spTree>
    <p:extLst>
      <p:ext uri="{BB962C8B-B14F-4D97-AF65-F5344CB8AC3E}">
        <p14:creationId xmlns:p14="http://schemas.microsoft.com/office/powerpoint/2010/main" val="174668735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76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4615</TotalTime>
  <Words>718</Words>
  <Application>Microsoft Office PowerPoint</Application>
  <PresentationFormat>On-screen Show (4:3)</PresentationFormat>
  <Paragraphs>80</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UNDERSTANDING THE COVID-19 PANDEMIC THROUGH SOCIAL MEDIA DISCUSSION </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PowerPoint Presentation</vt:lpstr>
      <vt:lpstr>Lessons Learned</vt:lpstr>
      <vt:lpstr>Publications/Contributions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COVID-19 PANDEMIC THROUGH SOCIAL MEDIA DISCUSSION </dc:title>
  <dc:creator>student</dc:creator>
  <cp:lastModifiedBy>Brenna Rojek</cp:lastModifiedBy>
  <cp:revision>3</cp:revision>
  <dcterms:modified xsi:type="dcterms:W3CDTF">2022-07-20T20:07:04Z</dcterms:modified>
</cp:coreProperties>
</file>